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2" r:id="rId6"/>
    <p:sldId id="266" r:id="rId7"/>
    <p:sldId id="265" r:id="rId8"/>
    <p:sldId id="271" r:id="rId9"/>
    <p:sldId id="267" r:id="rId10"/>
    <p:sldId id="287" r:id="rId11"/>
    <p:sldId id="288" r:id="rId12"/>
    <p:sldId id="289" r:id="rId13"/>
    <p:sldId id="290" r:id="rId14"/>
    <p:sldId id="292" r:id="rId15"/>
    <p:sldId id="291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436D8-1335-C947-81D2-59FBE41E9077}" v="6" dt="2025-12-11T14:48:32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5677"/>
  </p:normalViewPr>
  <p:slideViewPr>
    <p:cSldViewPr snapToGrid="0">
      <p:cViewPr varScale="1">
        <p:scale>
          <a:sx n="115" d="100"/>
          <a:sy n="115" d="100"/>
        </p:scale>
        <p:origin x="1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.edzes@niftarlake.nl" TargetMode="External"/><Relationship Id="rId2" Type="http://schemas.openxmlformats.org/officeDocument/2006/relationships/hyperlink" Target="http://www.niftarlake.nl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r>
              <a:rPr lang="nl-NL" altLang="nl-NL" sz="5400" dirty="0"/>
              <a:t> Profielkeuze in Atheneum 3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sz="3600" dirty="0"/>
              <a:t>Pauline </a:t>
            </a:r>
            <a:r>
              <a:rPr lang="nl-NL" altLang="nl-NL" sz="3600" dirty="0" err="1"/>
              <a:t>Edzes</a:t>
            </a:r>
            <a:r>
              <a:rPr lang="nl-NL" altLang="nl-NL" sz="3600" dirty="0"/>
              <a:t>, decaan</a:t>
            </a: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6D1E5-C0CD-90E2-39E9-E0F5BB80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6BFD8291-E907-6E89-BBC2-C13DD763C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" y="176092"/>
            <a:ext cx="8714455" cy="5827524"/>
          </a:xfrm>
        </p:spPr>
      </p:pic>
    </p:spTree>
    <p:extLst>
      <p:ext uri="{BB962C8B-B14F-4D97-AF65-F5344CB8AC3E}">
        <p14:creationId xmlns:p14="http://schemas.microsoft.com/office/powerpoint/2010/main" val="366316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Profieleisen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NL" b="1" dirty="0"/>
              <a:t>Geen negatief advies voor de verplichte profielvakken</a:t>
            </a:r>
          </a:p>
          <a:p>
            <a:pPr marL="0" indent="0">
              <a:buNone/>
              <a:defRPr/>
            </a:pPr>
            <a:endParaRPr lang="nl-NL" b="1" dirty="0"/>
          </a:p>
          <a:p>
            <a:pPr>
              <a:defRPr/>
            </a:pPr>
            <a:r>
              <a:rPr lang="nl-NL" b="1" dirty="0"/>
              <a:t>Niet bindend maar met de inschatting of het vak haalbaar is </a:t>
            </a:r>
          </a:p>
          <a:p>
            <a:pPr marL="0" indent="0">
              <a:buNone/>
              <a:defRPr/>
            </a:pPr>
            <a:endParaRPr lang="nl-NL" b="1" dirty="0"/>
          </a:p>
          <a:p>
            <a:pPr>
              <a:defRPr/>
            </a:pPr>
            <a:r>
              <a:rPr lang="nl-NL" b="1" dirty="0"/>
              <a:t>Bedenk dat als het niet lukt in de bovenbouw wisselen van vak of profiel geen optie meer is…</a:t>
            </a:r>
          </a:p>
        </p:txBody>
      </p:sp>
    </p:spTree>
    <p:extLst>
      <p:ext uri="{BB962C8B-B14F-4D97-AF65-F5344CB8AC3E}">
        <p14:creationId xmlns:p14="http://schemas.microsoft.com/office/powerpoint/2010/main" val="372156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24487-A2BE-7ACB-A636-5897684C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kleine lettertjes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965085-E502-5EA0-D05B-552D148D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vier profielen zoals weergegeven, zijn de profielen zoals de leerlingen die dit jaar kunnen kiezen.   </a:t>
            </a:r>
          </a:p>
          <a:p>
            <a:pPr marL="0" indent="0">
              <a:buNone/>
            </a:pPr>
            <a:r>
              <a:rPr lang="nl-NL" dirty="0"/>
              <a:t>Voor alle profielen geldt echter dat </a:t>
            </a:r>
            <a:r>
              <a:rPr lang="nl-NL" u="sng" dirty="0"/>
              <a:t>bij te weinig belangstelling voor een vak (of een combinatie van vakken), de schoolleiding kan besluiten dit vak (of deze combinatie van vakken) niet aan te bieden.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83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  <a:defRPr/>
            </a:pPr>
            <a:endParaRPr lang="nl-NL" sz="3200" b="1" dirty="0"/>
          </a:p>
          <a:p>
            <a:pPr marL="457200" lvl="1" indent="0">
              <a:buNone/>
              <a:defRPr/>
            </a:pPr>
            <a:r>
              <a:rPr lang="nl-NL" sz="3200" b="1" dirty="0">
                <a:hlinkClick r:id="rId2"/>
              </a:rPr>
              <a:t>www.niftarlake.nl</a:t>
            </a:r>
            <a:endParaRPr lang="nl-NL" sz="3200" b="1" dirty="0"/>
          </a:p>
          <a:p>
            <a:pPr lvl="1">
              <a:defRPr/>
            </a:pPr>
            <a:r>
              <a:rPr lang="nl-NL" sz="3200" b="1" dirty="0"/>
              <a:t>profielkeuzenota</a:t>
            </a:r>
          </a:p>
          <a:p>
            <a:pPr lvl="1">
              <a:defRPr/>
            </a:pPr>
            <a:r>
              <a:rPr lang="nl-NL" sz="3200" b="1" dirty="0"/>
              <a:t>inhoud vakken</a:t>
            </a:r>
          </a:p>
          <a:p>
            <a:pPr lvl="1">
              <a:defRPr/>
            </a:pPr>
            <a:r>
              <a:rPr lang="nl-NL" sz="3200" b="1" dirty="0"/>
              <a:t>stappenplan profielkeuze</a:t>
            </a:r>
          </a:p>
          <a:p>
            <a:pPr lvl="1">
              <a:defRPr/>
            </a:pPr>
            <a:r>
              <a:rPr lang="nl-NL" sz="3200" b="1" dirty="0"/>
              <a:t>wat heb je nodig voor welke vervolgopleidingen?</a:t>
            </a:r>
          </a:p>
          <a:p>
            <a:pPr lvl="1">
              <a:defRPr/>
            </a:pPr>
            <a:r>
              <a:rPr lang="nl-NL" sz="3200" b="1" dirty="0"/>
              <a:t>vragen? </a:t>
            </a:r>
            <a:r>
              <a:rPr lang="nl-NL" sz="3200" b="1" dirty="0">
                <a:hlinkClick r:id="rId3"/>
              </a:rPr>
              <a:t>p.edzes@niftarlake.nl</a:t>
            </a:r>
            <a:r>
              <a:rPr lang="nl-NL" sz="3200" b="1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2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altLang="nl-NL" sz="3200" b="1" dirty="0"/>
          </a:p>
          <a:p>
            <a:pPr>
              <a:defRPr/>
            </a:pPr>
            <a:r>
              <a:rPr lang="nl-NL" altLang="nl-NL" sz="3200" b="1" dirty="0"/>
              <a:t>Planning profielkeuze</a:t>
            </a:r>
          </a:p>
          <a:p>
            <a:pPr>
              <a:defRPr/>
            </a:pPr>
            <a:r>
              <a:rPr lang="nl-NL" altLang="nl-NL" sz="3200" b="1" dirty="0"/>
              <a:t>Uitleg over de profielen</a:t>
            </a:r>
          </a:p>
          <a:p>
            <a:pPr>
              <a:defRPr/>
            </a:pPr>
            <a:r>
              <a:rPr lang="nl-NL" altLang="nl-NL" sz="3200" b="1" dirty="0"/>
              <a:t>Toelichting op de vakken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profielkeuze A3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6322" y="1271238"/>
            <a:ext cx="7670699" cy="47058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800" dirty="0"/>
          </a:p>
          <a:p>
            <a:pPr>
              <a:defRPr/>
            </a:pPr>
            <a:r>
              <a:rPr lang="nl-NL" sz="2800" dirty="0"/>
              <a:t>Jan/Feb	:	vakkenvoorlichting</a:t>
            </a:r>
          </a:p>
          <a:p>
            <a:pPr>
              <a:defRPr/>
            </a:pPr>
            <a:r>
              <a:rPr lang="nl-NL" sz="2800" dirty="0"/>
              <a:t>3 februari	:	</a:t>
            </a:r>
            <a:r>
              <a:rPr lang="nl-NL" sz="2800" dirty="0" err="1"/>
              <a:t>vakadviezen</a:t>
            </a:r>
            <a:r>
              <a:rPr lang="nl-NL" sz="2800" dirty="0"/>
              <a:t> in magister</a:t>
            </a:r>
          </a:p>
          <a:p>
            <a:pPr marL="2743200" lvl="6" indent="0">
              <a:buNone/>
              <a:defRPr/>
            </a:pPr>
            <a:r>
              <a:rPr lang="nl-NL" sz="2800" dirty="0"/>
              <a:t>voorstelling ‘later begint nu’</a:t>
            </a:r>
          </a:p>
          <a:p>
            <a:pPr>
              <a:defRPr/>
            </a:pPr>
            <a:r>
              <a:rPr lang="nl-NL" sz="2800" dirty="0"/>
              <a:t>13 februari:	voorlopige profielkeuze</a:t>
            </a:r>
          </a:p>
          <a:p>
            <a:pPr>
              <a:defRPr/>
            </a:pPr>
            <a:r>
              <a:rPr lang="nl-NL" sz="2800" dirty="0"/>
              <a:t>Week 9	:	vergadering profielkeuze</a:t>
            </a:r>
          </a:p>
          <a:p>
            <a:pPr>
              <a:defRPr/>
            </a:pPr>
            <a:r>
              <a:rPr lang="nl-NL" sz="2800" dirty="0"/>
              <a:t>13 Maart	:	definitieve profielkeuze, NB 			wijzigen hierna niet meer 				mogelijk!</a:t>
            </a:r>
          </a:p>
        </p:txBody>
      </p:sp>
    </p:spTree>
    <p:extLst>
      <p:ext uri="{BB962C8B-B14F-4D97-AF65-F5344CB8AC3E}">
        <p14:creationId xmlns:p14="http://schemas.microsoft.com/office/powerpoint/2010/main" val="131668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keuze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Wie ben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kan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wil ik?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r>
              <a:rPr lang="nl-NL" sz="3200" b="1" dirty="0"/>
              <a:t>Ofwel wat past het beste bij mij?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85354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 deel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Nederlands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Engels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Duits </a:t>
            </a:r>
            <a:r>
              <a:rPr lang="nl-NL" altLang="nl-NL" sz="3200" b="1" u="sng" dirty="0"/>
              <a:t>of</a:t>
            </a:r>
            <a:r>
              <a:rPr lang="nl-NL" altLang="nl-NL" sz="3200" b="1" dirty="0"/>
              <a:t> Frans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lichamelijke opvoeding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levensbeschouwelijke vorming*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maatschappijleer*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culturele en kunstzinnige vorming*</a:t>
            </a:r>
            <a:endParaRPr lang="nl-NL" sz="3200" b="1" dirty="0"/>
          </a:p>
          <a:p>
            <a:pPr marL="457200" lvl="1" indent="0">
              <a:buNone/>
              <a:defRPr/>
            </a:pPr>
            <a:r>
              <a:rPr lang="nl-NL" sz="3200" b="1" dirty="0"/>
              <a:t>profielwerkstuk*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loopbaanoriëntatie (lob)</a:t>
            </a:r>
          </a:p>
          <a:p>
            <a:pPr marL="457200" lvl="1" indent="0">
              <a:buNone/>
              <a:defRPr/>
            </a:pPr>
            <a:r>
              <a:rPr lang="nl-NL" sz="3200" dirty="0"/>
              <a:t>*</a:t>
            </a:r>
            <a:r>
              <a:rPr lang="nl-NL" i="1" dirty="0"/>
              <a:t>deze vormen samen het combinatiecijfer</a:t>
            </a:r>
          </a:p>
        </p:txBody>
      </p:sp>
    </p:spTree>
    <p:extLst>
      <p:ext uri="{BB962C8B-B14F-4D97-AF65-F5344CB8AC3E}">
        <p14:creationId xmlns:p14="http://schemas.microsoft.com/office/powerpoint/2010/main" val="203554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nl-NL" altLang="nl-NL" sz="3200" b="1" dirty="0"/>
              <a:t>Cultuur en Maatschappij (CM)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Economie en Maatschappij (EM)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Gezondheid (NG)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Techniek (NT)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7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4F380-4AD9-FED0-F8FC-6000CDFC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E3273F4D-49B6-43E7-0ACD-E7CE7C82A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2" y="225032"/>
            <a:ext cx="8659695" cy="5830079"/>
          </a:xfrm>
        </p:spPr>
      </p:pic>
    </p:spTree>
    <p:extLst>
      <p:ext uri="{BB962C8B-B14F-4D97-AF65-F5344CB8AC3E}">
        <p14:creationId xmlns:p14="http://schemas.microsoft.com/office/powerpoint/2010/main" val="22782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CE89D-47D2-FC5C-6639-98A3F506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7636E911-7407-D710-0A87-66F88257B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" y="193989"/>
            <a:ext cx="8664497" cy="5865383"/>
          </a:xfrm>
        </p:spPr>
      </p:pic>
    </p:spTree>
    <p:extLst>
      <p:ext uri="{BB962C8B-B14F-4D97-AF65-F5344CB8AC3E}">
        <p14:creationId xmlns:p14="http://schemas.microsoft.com/office/powerpoint/2010/main" val="240444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A3FE9-D7DD-F679-1DEE-CE356A38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D3A30114-2303-8BBF-688C-8AAEED2A7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6" y="213620"/>
            <a:ext cx="8666767" cy="5809945"/>
          </a:xfrm>
        </p:spPr>
      </p:pic>
    </p:spTree>
    <p:extLst>
      <p:ext uri="{BB962C8B-B14F-4D97-AF65-F5344CB8AC3E}">
        <p14:creationId xmlns:p14="http://schemas.microsoft.com/office/powerpoint/2010/main" val="23187784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AFF007A201469CBD5B713D747087" ma:contentTypeVersion="6" ma:contentTypeDescription="Een nieuw document maken." ma:contentTypeScope="" ma:versionID="31ddcbab9166a582f985f4da154fed83">
  <xsd:schema xmlns:xsd="http://www.w3.org/2001/XMLSchema" xmlns:xs="http://www.w3.org/2001/XMLSchema" xmlns:p="http://schemas.microsoft.com/office/2006/metadata/properties" xmlns:ns2="a46b2051-1b07-4389-8485-8ceb7ebdd8d8" xmlns:ns3="abd7aa22-717a-49c7-bfab-6798ea365d70" targetNamespace="http://schemas.microsoft.com/office/2006/metadata/properties" ma:root="true" ma:fieldsID="6fd37c1137dfab0786db9ab33e2d2bc8" ns2:_="" ns3:_="">
    <xsd:import namespace="a46b2051-1b07-4389-8485-8ceb7ebdd8d8"/>
    <xsd:import namespace="abd7aa22-717a-49c7-bfab-6798ea365d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aa22-717a-49c7-bfab-6798ea36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1EA30-CE73-4D9A-842C-1DCD3042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b2051-1b07-4389-8485-8ceb7ebdd8d8"/>
    <ds:schemaRef ds:uri="abd7aa22-717a-49c7-bfab-6798ea36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61EBD-5DEF-417D-84F9-270A2E6FA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EB6A7-5171-47C3-ABE7-81B11E8D90CD}">
  <ds:schemaRefs>
    <ds:schemaRef ds:uri="http://schemas.microsoft.com/office/infopath/2007/PartnerControls"/>
    <ds:schemaRef ds:uri="http://schemas.openxmlformats.org/package/2006/metadata/core-properties"/>
    <ds:schemaRef ds:uri="a46b2051-1b07-4389-8485-8ceb7ebdd8d8"/>
    <ds:schemaRef ds:uri="http://purl.org/dc/terms/"/>
    <ds:schemaRef ds:uri="abd7aa22-717a-49c7-bfab-6798ea365d7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448</TotalTime>
  <Words>289</Words>
  <Application>Microsoft Macintosh PowerPoint</Application>
  <PresentationFormat>Diavoorstelling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Kantoorthema</vt:lpstr>
      <vt:lpstr>      Profielkeuze in Atheneum 3</vt:lpstr>
      <vt:lpstr>Programma</vt:lpstr>
      <vt:lpstr>Planning profielkeuze A3</vt:lpstr>
      <vt:lpstr>De keuze</vt:lpstr>
      <vt:lpstr>Algemeen deel</vt:lpstr>
      <vt:lpstr>Vier profielen</vt:lpstr>
      <vt:lpstr>PowerPoint-presentatie</vt:lpstr>
      <vt:lpstr>PowerPoint-presentatie</vt:lpstr>
      <vt:lpstr>PowerPoint-presentatie</vt:lpstr>
      <vt:lpstr>PowerPoint-presentatie</vt:lpstr>
      <vt:lpstr>Profieleisen</vt:lpstr>
      <vt:lpstr>De kleine lettertjes</vt:lpstr>
      <vt:lpstr>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92</cp:revision>
  <dcterms:created xsi:type="dcterms:W3CDTF">2017-03-09T16:58:20Z</dcterms:created>
  <dcterms:modified xsi:type="dcterms:W3CDTF">2026-01-13T11:58:49Z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0x010100E522AFF007A201469CBD5B713D747087</vt:lpwstr>
  </property>
</Properties>
</file>