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2596B2-8E2F-1F44-9ABC-06EAE312276C}" v="187" dt="2026-01-06T11:12:31.976"/>
    <p1510:client id="{6641F592-9EF1-6990-97DA-DB2311CAD86E}" v="11" dt="2026-01-06T10:13:59.2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5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8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2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9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70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93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79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4687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268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85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594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5226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1/12/26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06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462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5E0E3C-32F3-480B-9842-7611BBE2E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7345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41048" y="640081"/>
            <a:ext cx="6765587" cy="3812102"/>
          </a:xfrm>
        </p:spPr>
        <p:txBody>
          <a:bodyPr anchor="b">
            <a:normAutofit/>
          </a:bodyPr>
          <a:lstStyle/>
          <a:p>
            <a:pPr algn="l"/>
            <a:r>
              <a:rPr lang="de-DE" sz="6000" dirty="0" err="1">
                <a:solidFill>
                  <a:schemeClr val="bg1"/>
                </a:solidFill>
              </a:rPr>
              <a:t>Bedrijfseconomie</a:t>
            </a:r>
            <a:br>
              <a:rPr lang="de-DE" sz="6000" dirty="0">
                <a:solidFill>
                  <a:schemeClr val="bg1"/>
                </a:solidFill>
              </a:rPr>
            </a:br>
            <a:r>
              <a:rPr lang="de-DE" sz="6000" dirty="0">
                <a:solidFill>
                  <a:schemeClr val="bg1"/>
                </a:solidFill>
              </a:rPr>
              <a:t>(BECO)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15735" y="4646030"/>
            <a:ext cx="5916145" cy="1344868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de-DE" dirty="0" err="1"/>
              <a:t>Bedrijfseconomie</a:t>
            </a:r>
            <a:r>
              <a:rPr lang="de-DE" dirty="0"/>
              <a:t>, </a:t>
            </a:r>
            <a:r>
              <a:rPr lang="de-DE" dirty="0" err="1"/>
              <a:t>ondernemerschap</a:t>
            </a:r>
            <a:r>
              <a:rPr lang="de-DE" dirty="0"/>
              <a:t> en </a:t>
            </a:r>
            <a:r>
              <a:rPr lang="de-DE" dirty="0" err="1"/>
              <a:t>financiele</a:t>
            </a:r>
            <a:r>
              <a:rPr lang="de-DE" dirty="0"/>
              <a:t> </a:t>
            </a:r>
            <a:r>
              <a:rPr lang="de-DE" dirty="0" err="1"/>
              <a:t>zelfredzaamheid</a:t>
            </a:r>
            <a:endParaRPr lang="de-DE" dirty="0"/>
          </a:p>
        </p:txBody>
      </p:sp>
      <p:pic>
        <p:nvPicPr>
          <p:cNvPr id="4" name="Picture 3" descr="Kleurrijke potloden en boeken">
            <a:extLst>
              <a:ext uri="{FF2B5EF4-FFF2-40B4-BE49-F238E27FC236}">
                <a16:creationId xmlns:a16="http://schemas.microsoft.com/office/drawing/2014/main" id="{B945F78C-9E6D-1F59-41C2-C764BFE54D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020" r="11453" b="2"/>
          <a:stretch>
            <a:fillRect/>
          </a:stretch>
        </p:blipFill>
        <p:spPr>
          <a:xfrm>
            <a:off x="20" y="10"/>
            <a:ext cx="465732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3899E8-3A99-91C9-2FBD-0F4F6CC96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Vroeger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A08A7B-3F78-C773-14B2-AE5BCD8B7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Tot 2000/2001: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dirty="0"/>
              <a:t>VWO: economie 2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dirty="0"/>
              <a:t>HAVO: Handelswetenschappen en recht</a:t>
            </a:r>
          </a:p>
          <a:p>
            <a:r>
              <a:rPr lang="nl-NL" dirty="0"/>
              <a:t>Tussen 2000/2001 en 2020/2021: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dirty="0"/>
              <a:t>Management en organisatie</a:t>
            </a:r>
          </a:p>
        </p:txBody>
      </p:sp>
    </p:spTree>
    <p:extLst>
      <p:ext uri="{BB962C8B-B14F-4D97-AF65-F5344CB8AC3E}">
        <p14:creationId xmlns:p14="http://schemas.microsoft.com/office/powerpoint/2010/main" val="298674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696516-0E45-1F01-2AAC-6232AE638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NU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C6349A-1964-302C-A98D-493990A9A3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952434"/>
          </a:xfrm>
        </p:spPr>
        <p:txBody>
          <a:bodyPr>
            <a:normAutofit fontScale="77500" lnSpcReduction="20000"/>
          </a:bodyPr>
          <a:lstStyle/>
          <a:p>
            <a:r>
              <a:rPr lang="nl-NL" dirty="0"/>
              <a:t>Bedrijfseconomie: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Organisatie van een bedrijf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Jaarrekening lezen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Aandelen</a:t>
            </a:r>
          </a:p>
          <a:p>
            <a:r>
              <a:rPr lang="nl-NL" dirty="0"/>
              <a:t>Ondernemerschap: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Ondernemingsplan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Financieel 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Personeelsbeleid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Marketing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8C825B7-2491-E9B5-1D85-F5CC3FD077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Financiële zelfredzaamheid: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sz="2600" dirty="0"/>
              <a:t>Samenlevingsvormen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sz="2600" dirty="0"/>
              <a:t>Erfenis/schenking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sz="2600" dirty="0"/>
              <a:t>Kopen/huren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nl-NL" sz="2600" dirty="0"/>
              <a:t>Leningen</a:t>
            </a:r>
          </a:p>
          <a:p>
            <a:pPr lvl="1" indent="0">
              <a:buNone/>
            </a:pPr>
            <a:endParaRPr lang="nl-NL" dirty="0"/>
          </a:p>
          <a:p>
            <a:pPr marL="731520" lvl="1" indent="-4572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558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6FE73-6D2B-C588-F725-9DB2B8263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Vaardigheden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81920B-14A4-B534-5367-52B7FAA3B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Geen hogere wiskunde, maar wel veel rekenwerk, puzzels oplossen</a:t>
            </a:r>
          </a:p>
          <a:p>
            <a:r>
              <a:rPr lang="nl-NL" dirty="0"/>
              <a:t>Toepassen van gegeven formules</a:t>
            </a:r>
          </a:p>
          <a:p>
            <a:r>
              <a:rPr lang="nl-NL" dirty="0"/>
              <a:t>Juiste informatie uit bronnen halen</a:t>
            </a:r>
          </a:p>
          <a:p>
            <a:endParaRPr lang="nl-NL" dirty="0"/>
          </a:p>
          <a:p>
            <a:r>
              <a:rPr lang="nl-NL" dirty="0"/>
              <a:t>Het is een doe vak. Opdrachten maken is nodig, vooral om vragen op het juiste tempo te kunnen maken tijdens toets/examen.</a:t>
            </a:r>
          </a:p>
        </p:txBody>
      </p:sp>
    </p:spTree>
    <p:extLst>
      <p:ext uri="{BB962C8B-B14F-4D97-AF65-F5344CB8AC3E}">
        <p14:creationId xmlns:p14="http://schemas.microsoft.com/office/powerpoint/2010/main" val="116002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0D3B76-8224-D3EC-ED58-93563D094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Toekomst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2F8F9D-B927-8B27-4F57-490E39D1A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Veel economische opleidingen zijn bedrijfseconomische opleidingen. Voor bijna geen enkele opleiding is bedrijfseconomie verplicht maar het is vooral handig als je het al hebt gehad. </a:t>
            </a:r>
          </a:p>
          <a:p>
            <a:r>
              <a:rPr lang="nl-NL" dirty="0"/>
              <a:t>Als je later een eigen bedrijf wil starten</a:t>
            </a:r>
          </a:p>
        </p:txBody>
      </p:sp>
    </p:spTree>
    <p:extLst>
      <p:ext uri="{BB962C8B-B14F-4D97-AF65-F5344CB8AC3E}">
        <p14:creationId xmlns:p14="http://schemas.microsoft.com/office/powerpoint/2010/main" val="364298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143</Words>
  <Application>Microsoft Macintosh PowerPoint</Application>
  <PresentationFormat>Breedbeeld</PresentationFormat>
  <Paragraphs>32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Franklin Gothic Demi Cond</vt:lpstr>
      <vt:lpstr>Franklin Gothic Medium</vt:lpstr>
      <vt:lpstr>Wingdings</vt:lpstr>
      <vt:lpstr>JuxtaposeVTI</vt:lpstr>
      <vt:lpstr>Bedrijfseconomie (BECO)</vt:lpstr>
      <vt:lpstr>Vroeger</vt:lpstr>
      <vt:lpstr>NU</vt:lpstr>
      <vt:lpstr>Vaardigheden</vt:lpstr>
      <vt:lpstr>Toekomst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Pauline</cp:lastModifiedBy>
  <cp:revision>10</cp:revision>
  <dcterms:created xsi:type="dcterms:W3CDTF">2026-01-06T10:12:34Z</dcterms:created>
  <dcterms:modified xsi:type="dcterms:W3CDTF">2026-01-12T09:12:00Z</dcterms:modified>
</cp:coreProperties>
</file>