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2" autoAdjust="0"/>
    <p:restoredTop sz="92689"/>
  </p:normalViewPr>
  <p:slideViewPr>
    <p:cSldViewPr snapToGrid="0">
      <p:cViewPr varScale="1">
        <p:scale>
          <a:sx n="124" d="100"/>
          <a:sy n="124" d="100"/>
        </p:scale>
        <p:origin x="20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03-02-2025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B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Techniek</a:t>
            </a:r>
          </a:p>
          <a:p>
            <a:r>
              <a:rPr lang="nl-NL" sz="2400" dirty="0"/>
              <a:t>Scheikunde</a:t>
            </a:r>
          </a:p>
          <a:p>
            <a:r>
              <a:rPr lang="nl-NL" sz="2400" dirty="0"/>
              <a:t>Natuurkunde</a:t>
            </a:r>
          </a:p>
          <a:p>
            <a:endParaRPr lang="nl-NL" dirty="0"/>
          </a:p>
          <a:p>
            <a:r>
              <a:rPr lang="nl-NL" dirty="0"/>
              <a:t>Bij sommige universitaire studies moet je wiskunde B hebben of wordt het sterk aangeraden (o.a. econometrie, wiskunde)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Sterk advies voor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Wiskunde B is een pittig vak waarvoor je de wiskunde uit de onderbouw goed moet beheersen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Positief advies van je docent</a:t>
            </a:r>
          </a:p>
          <a:p>
            <a:r>
              <a:rPr lang="nl-NL" sz="2400" dirty="0"/>
              <a:t>Een 7 voor wiskunde in de 3</a:t>
            </a:r>
            <a:r>
              <a:rPr lang="nl-NL" sz="2400" baseline="30000" dirty="0"/>
              <a:t>e</a:t>
            </a:r>
            <a:r>
              <a:rPr lang="nl-NL" sz="2400" dirty="0"/>
              <a:t> klas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Vooral de bereidheid om veel te oefenen, want wiskunde B is niet extreem moeilijk, maar wel hard werken.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0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dirty="0"/>
              <a:t>Iedereen moet wiskunde kiezen op het vwo</a:t>
            </a:r>
          </a:p>
          <a:p>
            <a:r>
              <a:rPr lang="nl-NL" dirty="0"/>
              <a:t>Wiskunde behoort samen met Nederlands en Engels tot de kernvakken</a:t>
            </a:r>
          </a:p>
          <a:p>
            <a:r>
              <a:rPr lang="nl-NL" dirty="0"/>
              <a:t>Keuze voor wiskunde hangt samen met profiel en beroepskeuze</a:t>
            </a:r>
          </a:p>
          <a:p>
            <a:r>
              <a:rPr lang="nl-NL" dirty="0"/>
              <a:t>Wiskunde A of C is geen wiskunde voor dummy’s</a:t>
            </a:r>
          </a:p>
          <a:p>
            <a:r>
              <a:rPr lang="nl-NL" dirty="0"/>
              <a:t>Wiskunde is zelden een aangeboren talent, wiskundig talent verkrijg je door oefenen, oefenen en nog meer oefenen</a:t>
            </a:r>
          </a:p>
          <a:p>
            <a:r>
              <a:rPr lang="nl-NL" dirty="0"/>
              <a:t>Aanwezige boeken voor wiskunde A, B en C geven beeld van wiskunde </a:t>
            </a:r>
          </a:p>
          <a:p>
            <a:r>
              <a:rPr lang="nl-NL" dirty="0"/>
              <a:t>Of je nu wiskunde A, B of C kiest je moet altijd een grafische rekenmachine aanschaffen (school adviseert TI-84 CE-T)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3A13FF9-5D53-D348-A362-A078B620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8" y="1817804"/>
            <a:ext cx="5951809" cy="39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Wiskunde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Welke variant moet ik kiezen?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A, B, C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Welke wiskunde wordt aangeboden?</a:t>
            </a:r>
          </a:p>
          <a:p>
            <a:r>
              <a:rPr lang="nl-NL" dirty="0"/>
              <a:t>Is de ene wiskunde moeilijker dan de andere wiskunde?</a:t>
            </a:r>
          </a:p>
          <a:p>
            <a:r>
              <a:rPr lang="nl-NL" dirty="0"/>
              <a:t>Zijn er eisen om een soort wiskunde te kiezen?</a:t>
            </a:r>
          </a:p>
          <a:p>
            <a:r>
              <a:rPr lang="nl-NL" dirty="0"/>
              <a:t>Wat kan ik met al die verschillende </a:t>
            </a:r>
            <a:r>
              <a:rPr lang="nl-NL" dirty="0" err="1"/>
              <a:t>wiskundes</a:t>
            </a:r>
            <a:r>
              <a:rPr lang="nl-NL" dirty="0"/>
              <a:t>?</a:t>
            </a:r>
          </a:p>
          <a:p>
            <a:r>
              <a:rPr lang="nl-NL" dirty="0"/>
              <a:t>Kan ik meer soorten wiskunde kiezen?</a:t>
            </a:r>
          </a:p>
          <a:p>
            <a:r>
              <a:rPr lang="nl-NL" dirty="0"/>
              <a:t>Is wiskunde verplicht in ieder profiel?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Wiskunde in de onderbouw/bovenbouw</a:t>
            </a:r>
          </a:p>
          <a:p>
            <a:r>
              <a:rPr lang="nl-NL" dirty="0"/>
              <a:t>Moet ik een grafische rekenmachine aanschaffen?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D84B46-8B0E-3743-AB9C-2F588083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46" y="3159445"/>
            <a:ext cx="2576339" cy="3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is verplicht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ieder profiel wordt wiskunde gegeven</a:t>
            </a:r>
          </a:p>
          <a:p>
            <a:endParaRPr lang="nl-NL" dirty="0"/>
          </a:p>
          <a:p>
            <a:pPr>
              <a:tabLst>
                <a:tab pos="4305300" algn="l"/>
              </a:tabLst>
            </a:pPr>
            <a:r>
              <a:rPr lang="nl-NL" dirty="0"/>
              <a:t>Cultuur &amp; Maatschappij: 	wiskunde A of C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Economie &amp; Maatschappij:	wiskunde A of B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Gezondheid:	wiskunde A of B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Techniek:	wiskunde B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Verbanden zien en begrijpen. </a:t>
            </a:r>
          </a:p>
          <a:p>
            <a:pPr lvl="1"/>
            <a:r>
              <a:rPr lang="nl-NL" dirty="0"/>
              <a:t>Goed kunnen lezen en interpreteren van grafieken en tabellen </a:t>
            </a:r>
          </a:p>
          <a:p>
            <a:pPr lvl="1"/>
            <a:r>
              <a:rPr lang="nl-NL" dirty="0"/>
              <a:t>Eenvoudige formules herkennen bij grafieken en tabellen. </a:t>
            </a:r>
          </a:p>
          <a:p>
            <a:pPr lvl="1"/>
            <a:r>
              <a:rPr lang="nl-NL" dirty="0"/>
              <a:t>Leren rekenen aan formules. Zoals antwoord geven op de vraag: ‘Hoe steil loopt een groeicurve? </a:t>
            </a:r>
          </a:p>
          <a:p>
            <a:r>
              <a:rPr lang="nl-NL" b="1" dirty="0"/>
              <a:t>Statistiek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Hoe haal je uit een grote hoeveelheid data relevante informatie? </a:t>
            </a:r>
          </a:p>
          <a:p>
            <a:pPr lvl="1"/>
            <a:r>
              <a:rPr lang="nl-NL" dirty="0"/>
              <a:t>Het leren begrijpen van onderzoeksresultaten en daar zinnige  conclusies uit leren trekken. </a:t>
            </a:r>
          </a:p>
          <a:p>
            <a:r>
              <a:rPr lang="nl-NL" b="1" dirty="0"/>
              <a:t>Kansrekening / Telproblemen </a:t>
            </a:r>
          </a:p>
          <a:p>
            <a:pPr lvl="1"/>
            <a:r>
              <a:rPr lang="nl-NL" dirty="0"/>
              <a:t>‘Hoe groot is de kans dat je een tennispartij wint, als je niet eerder van deze tegenstander hebt gewonnen?’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3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A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Economie</a:t>
            </a:r>
          </a:p>
          <a:p>
            <a:r>
              <a:rPr lang="nl-NL" sz="2400" dirty="0"/>
              <a:t>Gezondheid</a:t>
            </a:r>
          </a:p>
          <a:p>
            <a:r>
              <a:rPr lang="nl-NL" sz="2400" dirty="0"/>
              <a:t>Milieu</a:t>
            </a:r>
          </a:p>
          <a:p>
            <a:r>
              <a:rPr lang="nl-NL" sz="2400" dirty="0"/>
              <a:t>Psychologie</a:t>
            </a:r>
          </a:p>
          <a:p>
            <a:r>
              <a:rPr lang="nl-NL" sz="2400" dirty="0"/>
              <a:t>Sociale studies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C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Overlappende onderwerpen met wiskunde A </a:t>
            </a:r>
          </a:p>
          <a:p>
            <a:pPr lvl="1"/>
            <a:r>
              <a:rPr lang="nl-NL" dirty="0"/>
              <a:t>Verbanden </a:t>
            </a:r>
          </a:p>
          <a:p>
            <a:pPr lvl="1"/>
            <a:r>
              <a:rPr lang="nl-NL" dirty="0"/>
              <a:t>Statistiek </a:t>
            </a:r>
          </a:p>
          <a:p>
            <a:pPr lvl="1"/>
            <a:r>
              <a:rPr lang="nl-NL" dirty="0"/>
              <a:t>Kansrekening / Telproblemen </a:t>
            </a:r>
          </a:p>
          <a:p>
            <a:pPr lvl="1"/>
            <a:r>
              <a:rPr lang="nl-NL" i="1" dirty="0"/>
              <a:t>De overlappende onderwerpen zijn over het algemeen iets makkelijker dan bij wiskunde A </a:t>
            </a:r>
            <a:br>
              <a:rPr lang="nl-NL" i="1" dirty="0"/>
            </a:br>
            <a:r>
              <a:rPr lang="nl-NL" i="1" dirty="0"/>
              <a:t>(minder </a:t>
            </a:r>
            <a:r>
              <a:rPr lang="nl-NL" i="1" dirty="0" err="1"/>
              <a:t>letterrekenen</a:t>
            </a:r>
            <a:r>
              <a:rPr lang="nl-NL" i="1" dirty="0"/>
              <a:t>, geen logaritmen, geen afgeleide bepalen)</a:t>
            </a:r>
            <a:endParaRPr lang="nl-NL" dirty="0"/>
          </a:p>
          <a:p>
            <a:r>
              <a:rPr lang="nl-NL" b="1" dirty="0"/>
              <a:t>Logisch redeneren</a:t>
            </a:r>
          </a:p>
          <a:p>
            <a:pPr lvl="1"/>
            <a:r>
              <a:rPr lang="nl-NL" dirty="0"/>
              <a:t>Redeneringen opbouwen: als stelling 1 en 2 allebei waar zijn dan volgt hieruit dat ….</a:t>
            </a:r>
          </a:p>
          <a:p>
            <a:r>
              <a:rPr lang="nl-NL" b="1" dirty="0"/>
              <a:t>Vorm en ruimte</a:t>
            </a:r>
          </a:p>
          <a:p>
            <a:pPr lvl="1"/>
            <a:r>
              <a:rPr lang="nl-NL" dirty="0"/>
              <a:t>Verhoudingen, aanzichten en perspectief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7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C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C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Gedrag en Maatschappij</a:t>
            </a:r>
          </a:p>
          <a:p>
            <a:r>
              <a:rPr lang="nl-NL" sz="2400" dirty="0"/>
              <a:t>Rechten</a:t>
            </a:r>
          </a:p>
          <a:p>
            <a:r>
              <a:rPr lang="nl-NL" sz="2400" dirty="0"/>
              <a:t>Kunst en Cultuur</a:t>
            </a:r>
          </a:p>
          <a:p>
            <a:r>
              <a:rPr lang="nl-NL" sz="2400" dirty="0"/>
              <a:t>Talen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9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b="1" dirty="0"/>
              <a:t>Werken met functies en formules </a:t>
            </a:r>
          </a:p>
          <a:p>
            <a:pPr lvl="1"/>
            <a:r>
              <a:rPr lang="nl-NL" dirty="0"/>
              <a:t>Functievoorschriften opstellen, formules algebraïsch herleiden en met elkaar te vergelijken</a:t>
            </a:r>
          </a:p>
          <a:p>
            <a:pPr lvl="1"/>
            <a:r>
              <a:rPr lang="nl-NL" dirty="0"/>
              <a:t>Gedrag van een functie beschrijven en bewijzen</a:t>
            </a:r>
          </a:p>
          <a:p>
            <a:pPr lvl="1"/>
            <a:r>
              <a:rPr lang="nl-NL" dirty="0"/>
              <a:t>Technieken zoals differentiëren en integreren </a:t>
            </a:r>
          </a:p>
          <a:p>
            <a:pPr lvl="1"/>
            <a:r>
              <a:rPr lang="nl-NL" dirty="0"/>
              <a:t>Kennis over (natuurkundige) functies</a:t>
            </a:r>
          </a:p>
          <a:p>
            <a:r>
              <a:rPr lang="nl-NL" b="1" dirty="0"/>
              <a:t>Meetkunde</a:t>
            </a:r>
          </a:p>
          <a:p>
            <a:pPr lvl="1"/>
            <a:r>
              <a:rPr lang="nl-NL" dirty="0"/>
              <a:t>Rekenen met vectoren</a:t>
            </a:r>
          </a:p>
          <a:p>
            <a:pPr lvl="1"/>
            <a:r>
              <a:rPr lang="nl-NL" dirty="0"/>
              <a:t>Algebraïsche meetkunde (rekenen met meetkundige figuren zoals cirkels en driehoeken)</a:t>
            </a:r>
          </a:p>
          <a:p>
            <a:pPr marL="232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243035DD1F4438507725E2132F592" ma:contentTypeVersion="6" ma:contentTypeDescription="Een nieuw document maken." ma:contentTypeScope="" ma:versionID="8ae793b4ebe17aa4ca65d22f56fed6ee">
  <xsd:schema xmlns:xsd="http://www.w3.org/2001/XMLSchema" xmlns:xs="http://www.w3.org/2001/XMLSchema" xmlns:p="http://schemas.microsoft.com/office/2006/metadata/properties" xmlns:ns1="http://schemas.microsoft.com/sharepoint/v3" xmlns:ns2="a46b2051-1b07-4389-8485-8ceb7ebdd8d8" xmlns:ns3="cdfa47a2-cf72-4b5f-b43b-301a4e5ff6da" targetNamespace="http://schemas.microsoft.com/office/2006/metadata/properties" ma:root="true" ma:fieldsID="df691d9609a4d25299dc1c62652998e1" ns1:_="" ns2:_="" ns3:_="">
    <xsd:import namespace="http://schemas.microsoft.com/sharepoint/v3"/>
    <xsd:import namespace="a46b2051-1b07-4389-8485-8ceb7ebdd8d8"/>
    <xsd:import namespace="cdfa47a2-cf72-4b5f-b43b-301a4e5ff6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a47a2-cf72-4b5f-b43b-301a4e5ff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32D33D-D1F3-4D51-A251-7706B7B104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592BD-BA73-4BDE-BBFA-6E993CA2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6b2051-1b07-4389-8485-8ceb7ebdd8d8"/>
    <ds:schemaRef ds:uri="cdfa47a2-cf72-4b5f-b43b-301a4e5ff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E24656-AAD3-4795-959E-5B3F20E43D58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cdfa47a2-cf72-4b5f-b43b-301a4e5ff6da"/>
    <ds:schemaRef ds:uri="http://schemas.openxmlformats.org/package/2006/metadata/core-properties"/>
    <ds:schemaRef ds:uri="a46b2051-1b07-4389-8485-8ceb7ebdd8d8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273</TotalTime>
  <Words>567</Words>
  <Application>Microsoft Macintosh PowerPoint</Application>
  <PresentationFormat>Diavoorstelling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Kantoorthema</vt:lpstr>
      <vt:lpstr>PowerPoint-presentatie</vt:lpstr>
      <vt:lpstr>Wiskunde </vt:lpstr>
      <vt:lpstr>Wiskunde A, B, C</vt:lpstr>
      <vt:lpstr>Wiskunde is verplicht</vt:lpstr>
      <vt:lpstr>Wiskunde A</vt:lpstr>
      <vt:lpstr>Waarom wiskunde A</vt:lpstr>
      <vt:lpstr>Wiskunde C</vt:lpstr>
      <vt:lpstr>Waarom wiskunde C</vt:lpstr>
      <vt:lpstr>Wiskunde B</vt:lpstr>
      <vt:lpstr>Waarom wiskunde B</vt:lpstr>
      <vt:lpstr>Sterk advies voor wiskunde B</vt:lpstr>
      <vt:lpstr>Wiskunde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21</cp:revision>
  <dcterms:created xsi:type="dcterms:W3CDTF">2017-03-09T16:58:20Z</dcterms:created>
  <dcterms:modified xsi:type="dcterms:W3CDTF">2025-02-03T08:12:06Z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0x010100BD7243035DD1F4438507725E2132F592</vt:lpwstr>
  </property>
</Properties>
</file>