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2"/>
  </p:normalViewPr>
  <p:slideViewPr>
    <p:cSldViewPr snapToGrid="0">
      <p:cViewPr varScale="1">
        <p:scale>
          <a:sx n="134" d="100"/>
          <a:sy n="134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09C66C-3653-F8F8-7E07-0850AFA88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1419F4B-A5CE-21BD-A864-9F1BF988B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B8B5B7-5648-DE5D-49B2-E6EBB127D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C87C-DF77-F34D-A114-3235C9AF84C7}" type="datetimeFigureOut">
              <a:rPr lang="nl-NL" smtClean="0"/>
              <a:t>30-01-2025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F2CD0F-A759-C356-A1F8-EC0A14804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C18408-1E61-A8BF-8289-E755BDC0B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08F2-9167-E241-9093-411F722D11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062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E61E0F-4CFF-AD63-3B2C-F15DE538D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277CBDF-91A5-18F7-B27D-23B499416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393EA5-2818-C1C4-E801-E9123CFBD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C87C-DF77-F34D-A114-3235C9AF84C7}" type="datetimeFigureOut">
              <a:rPr lang="nl-NL" smtClean="0"/>
              <a:t>30-01-2025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E7B70B-AED8-C5B4-8CDD-4A64EE2A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A0583E-50EE-4E1A-0C8E-DDB2EB53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08F2-9167-E241-9093-411F722D11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448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680F4F0-FB9E-179B-BADD-5ECA2043E7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DBAF510-0BCB-C52E-FE6B-E9EB873E1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C6F278-9F50-4CB5-D02B-32A97198E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C87C-DF77-F34D-A114-3235C9AF84C7}" type="datetimeFigureOut">
              <a:rPr lang="nl-NL" smtClean="0"/>
              <a:t>30-01-2025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2B596E-F247-5A02-E541-496DB454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081391-C49D-5C54-D252-2E81774E9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08F2-9167-E241-9093-411F722D11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21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138F35-F328-39EE-7F2C-E76A751D3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DBF9D3-CFE0-FBA2-1503-1B17E8F20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6F6ACD-7A08-55FA-27DB-7EFD1DBB6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C87C-DF77-F34D-A114-3235C9AF84C7}" type="datetimeFigureOut">
              <a:rPr lang="nl-NL" smtClean="0"/>
              <a:t>30-01-2025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F15639-646F-F55B-0810-1024D9B6C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531C7B-7684-37A0-0881-AC34C6206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08F2-9167-E241-9093-411F722D11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766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48F440-F622-A312-0B09-B040C208C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857AA4-DE1E-18A9-4CF5-18BB07B3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3E0476-8BD4-A69E-0903-AF992F8B5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C87C-DF77-F34D-A114-3235C9AF84C7}" type="datetimeFigureOut">
              <a:rPr lang="nl-NL" smtClean="0"/>
              <a:t>30-01-2025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E004B0-F97C-D4E4-721C-4B157CF9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33AF33-EBF8-8D1D-217E-319E856B6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08F2-9167-E241-9093-411F722D11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630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8B8E33-BE36-61D0-23D4-EE46009DE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C8372A-D160-EDFF-D48B-4BBD03E25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EB316C3-04DE-A673-EF0C-3B428CAF2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42538BB-E9BD-C0DB-5FF9-88FB934BD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C87C-DF77-F34D-A114-3235C9AF84C7}" type="datetimeFigureOut">
              <a:rPr lang="nl-NL" smtClean="0"/>
              <a:t>30-01-2025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3EADC57-910E-3661-CCAD-0C2ADAD05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9EA6C75-D095-AD39-1883-EA65150C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08F2-9167-E241-9093-411F722D11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303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0311CB-A41A-0F8A-70A8-B7A13ABA2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43EE5ED-3406-B9CD-0B72-BB1840B17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C04EF6-42E5-F371-C9DC-0DCE1640A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56F95A5-2586-DE7A-FF82-F1C56C1777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4A74BA4-043E-CE16-5773-8CDFB6B866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248DB82-CB37-68FA-848E-861613E26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C87C-DF77-F34D-A114-3235C9AF84C7}" type="datetimeFigureOut">
              <a:rPr lang="nl-NL" smtClean="0"/>
              <a:t>30-01-2025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A1E06FC-3D7B-1F63-69BD-75FA480A7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AF49303-F63E-241D-F839-9464EFBB5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08F2-9167-E241-9093-411F722D11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191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FA3C82-8C1A-14D9-6972-998AE59EC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F8BE00-EEE1-91C0-48B0-3CDDDC18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C87C-DF77-F34D-A114-3235C9AF84C7}" type="datetimeFigureOut">
              <a:rPr lang="nl-NL" smtClean="0"/>
              <a:t>30-01-2025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F4BFD4B-B294-B664-4A64-328E77360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4F9467C-FCEF-1900-EFD2-36BB505A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08F2-9167-E241-9093-411F722D11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650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CBFE9D6-DF9A-E3B6-F343-480663A41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C87C-DF77-F34D-A114-3235C9AF84C7}" type="datetimeFigureOut">
              <a:rPr lang="nl-NL" smtClean="0"/>
              <a:t>30-01-2025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E090786-73B2-868F-6A65-EC53C383E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4988B91-BCA4-9D43-755C-CAAB516F8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08F2-9167-E241-9093-411F722D11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941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612580-0B5F-FC59-9E04-005D1D3C3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AD0189-DF07-1D17-BF7F-D54C49F81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44F7368-902E-6779-AECC-F6A1CB113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AFC847F-3144-F353-0201-D8960EEC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C87C-DF77-F34D-A114-3235C9AF84C7}" type="datetimeFigureOut">
              <a:rPr lang="nl-NL" smtClean="0"/>
              <a:t>30-01-2025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C26D478-1946-A5A2-5420-743713A04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21C4693-C692-3B2B-FF09-B07B36626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08F2-9167-E241-9093-411F722D11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5024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D0B6CC-C90C-914C-718A-2691C2F74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FC7DA07-19A5-4930-E317-E0346F52D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CF8EA6-4454-122B-7BBD-68A1FF852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DFEFD98-A6F2-9D35-82A5-D0555BD3A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C87C-DF77-F34D-A114-3235C9AF84C7}" type="datetimeFigureOut">
              <a:rPr lang="nl-NL" smtClean="0"/>
              <a:t>30-01-2025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69241A2-48E2-4C0B-A568-7924134DF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4DAEF01-20AA-2F15-4119-32CD84C4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08F2-9167-E241-9093-411F722D11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11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57D1569-C2E3-0456-B5CF-0D7C891BE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19CC20-0CDA-EAC0-5AC5-8098706AF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CC42C3-C112-D116-EE7F-D80739547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66C87C-DF77-F34D-A114-3235C9AF84C7}" type="datetimeFigureOut">
              <a:rPr lang="nl-NL" smtClean="0"/>
              <a:t>30-01-2025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3F360C-3A7D-BE6F-B817-07E392F29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EDE5F8-95E3-9A2E-FB64-F2A56F497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2808F2-9167-E241-9093-411F722D11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482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D2F703C-2F51-28A6-0418-2B501D177B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00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C4D05C9A-F65C-9B3A-9757-3101B0E22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49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865A7B1-7C19-C610-0D19-70DDD595D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97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E1CB5C2-407C-F0E5-58D2-46EDAFF425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06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7011F97-E2DC-CDE9-06D0-393DFF5AA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78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56C0DB0-6E77-ACAC-11BF-D0585E03C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49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5A0434A-E51C-51C8-4755-15EDE8F47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60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83405EE-6965-741C-7D92-D09E8F294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0384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Breedbeeld</PresentationFormat>
  <Paragraphs>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Bauke Mensink</dc:creator>
  <cp:lastModifiedBy>Pauline</cp:lastModifiedBy>
  <cp:revision>2</cp:revision>
  <dcterms:created xsi:type="dcterms:W3CDTF">2025-01-28T14:53:27Z</dcterms:created>
  <dcterms:modified xsi:type="dcterms:W3CDTF">2025-01-30T08:07:24Z</dcterms:modified>
</cp:coreProperties>
</file>