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  <p:sldId id="265" r:id="rId6"/>
    <p:sldId id="260" r:id="rId7"/>
    <p:sldId id="261" r:id="rId8"/>
    <p:sldId id="262" r:id="rId9"/>
    <p:sldId id="259" r:id="rId10"/>
    <p:sldId id="264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2F32"/>
    <a:srgbClr val="587686"/>
    <a:srgbClr val="E5F6FD"/>
    <a:srgbClr val="DBFEFF"/>
    <a:srgbClr val="8EC0DD"/>
    <a:srgbClr val="5677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5663"/>
  </p:normalViewPr>
  <p:slideViewPr>
    <p:cSldViewPr snapToGrid="0">
      <p:cViewPr varScale="1">
        <p:scale>
          <a:sx n="135" d="100"/>
          <a:sy n="135" d="100"/>
        </p:scale>
        <p:origin x="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6:18:01.648"/>
    </inkml:context>
    <inkml:brush xml:id="br0">
      <inkml:brushProperty name="width" value="0.035" units="cm"/>
      <inkml:brushProperty name="height" value="0.035" units="cm"/>
      <inkml:brushProperty name="color" value="#E5F6FD"/>
    </inkml:brush>
  </inkml:definitions>
  <inkml:trace contextRef="#ctx0" brushRef="#br0">109 14 24575,'-2'-1'0,"0"-1"0,0 1 0,0 1 0,0 0 0,0 0 0,0 0 0,0 0 0,-1 0 0,1-1 0,-1 1 0,1-1 0,0 1 0,1-1 0,-1-1 0,0 1 0,0-1 0,0 1 0,0 1 0,0 0 0,0 0 0,0 0 0,0 0 0,-1 0 0,1 0 0,0 0 0,0 0 0,0 0 0,-1 0 0,0 0 0,0 0 0,0 0 0,0 0 0,1 0 0,0 0 0,0 0 0,-1 0 0,1 0 0,0 0 0,0 0 0,0 0 0,-1 1 0,2 0 0,-1 1 0,0 0 0,1 0 0,-1-2 0,0 1 0,1-1 0,0 1 0,0 1 0,0 0 0,0-1 0,1 1 0,1-1 0,0 1 0,0 0 0,0-1 0,0 1 0,-1-1 0,0 1 0,0 0 0,1-1 0,1 1 0,-1-2 0,0 1 0,0 0 0,0 1 0,-1-1 0,1 0 0,-1 1 0,0 0 0,0 1 0,1-2 0,0 0 0,0 0 0,0 0 0,0 0 0,0 0 0,-1 1 0,0 0 0,1 0 0,0-1 0,-1 1 0,1-1 0,-1 1 0,0 0 0,0 0 0,0 0 0,1-1 0,-1 1 0,0 0 0,1-1 0,0 1 0,0 0 0,0-1 0,0 1 0,1 0 0,-1 0 0,0 0 0,0-1 0,0 1 0,0-1 0,-1 1 0,1-1 0,0 0 0,0 0 0,0 1 0,-1-1 0,1 0 0,0 1 0,0 0 0,0-1 0,0 0 0,0 0 0,0 0 0,1 0 0,-1 0 0,0 0 0,0 0 0,0 1 0,0-1 0,-1 0 0,1 1 0,-1-1 0,1 1 0,-1 0 0,0 0 0,1 0 0,-1 0 0,1-1 0,0 1 0,0-1 0,0 1 0,-1 0 0,1 0 0,1-1 0,-1 1 0,1-1 0,-1 1 0,0-1 0,0 0 0,0 1 0,0-1 0,0 1 0,0-1 0,0 0 0,0 0 0,-1 1 0,1-1 0,-1 1 0,1 0 0,0 0 0,0 0 0,0-1 0,0 1 0,0 0 0,0-2 0,-1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1:50:58.423"/>
    </inkml:context>
    <inkml:brush xml:id="br0">
      <inkml:brushProperty name="width" value="0.35" units="cm"/>
      <inkml:brushProperty name="height" value="0.35" units="cm"/>
      <inkml:brushProperty name="color" value="#E5F6FD"/>
    </inkml:brush>
  </inkml:definitions>
  <inkml:trace contextRef="#ctx0" brushRef="#br0">710 0 24575,'-57'14'0,"-1"-1"0,3-2 0,0-1 0,-1-1 0,0-2 0,4-1 0,1-1 0,-32 4 0,18-4 0,26-2 0,9-3 0,8 0 0,4 0 0,9 0 0,5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6:12:52.236"/>
    </inkml:context>
    <inkml:brush xml:id="br0">
      <inkml:brushProperty name="width" value="0.035" units="cm"/>
      <inkml:brushProperty name="height" value="0.035" units="cm"/>
      <inkml:brushProperty name="color" value="#E5F6FD"/>
    </inkml:brush>
  </inkml:definitions>
  <inkml:trace contextRef="#ctx0" brushRef="#br0">109 14 24575,'-2'-1'0,"0"-1"0,0 1 0,0 1 0,0 0 0,0 0 0,0 0 0,0 0 0,-1 0 0,1-1 0,-1 1 0,1-1 0,0 1 0,1-1 0,-1-1 0,0 1 0,0-1 0,0 1 0,0 1 0,0 0 0,0 0 0,0 0 0,0 0 0,-1 0 0,1 0 0,0 0 0,0 0 0,0 0 0,-1 0 0,0 0 0,0 0 0,0 0 0,0 0 0,1 0 0,0 0 0,0 0 0,-1 0 0,1 0 0,0 0 0,0 0 0,0 0 0,-1 1 0,2 0 0,-1 1 0,0 0 0,1 0 0,-1-2 0,0 1 0,1-1 0,0 1 0,0 1 0,0 0 0,0-1 0,1 1 0,1-1 0,0 1 0,0 0 0,0-1 0,0 1 0,-1-1 0,0 1 0,0 0 0,1-1 0,1 1 0,-1-2 0,0 1 0,0 0 0,0 1 0,-1-1 0,1 0 0,-1 1 0,0 0 0,0 1 0,1-2 0,0 0 0,0 0 0,0 0 0,0 0 0,0 0 0,-1 1 0,0 0 0,1 0 0,0-1 0,-1 1 0,1-1 0,-1 1 0,0 0 0,0 0 0,0 0 0,1-1 0,-1 1 0,0 0 0,1-1 0,0 1 0,0 0 0,0-1 0,0 1 0,1 0 0,-1 0 0,0 0 0,0-1 0,0 1 0,0-1 0,-1 1 0,1-1 0,0 0 0,0 0 0,0 1 0,-1-1 0,1 0 0,0 1 0,0 0 0,0-1 0,0 0 0,0 0 0,0 0 0,1 0 0,-1 0 0,0 0 0,0 0 0,0 1 0,0-1 0,-1 0 0,1 1 0,-1-1 0,1 1 0,-1 0 0,0 0 0,1 0 0,-1 0 0,1-1 0,0 1 0,0-1 0,0 1 0,-1 0 0,1 0 0,1-1 0,-1 1 0,1-1 0,-1 1 0,0-1 0,0 0 0,0 1 0,0-1 0,0 1 0,0-1 0,0 0 0,0 0 0,-1 1 0,1-1 0,-1 1 0,1 0 0,0 0 0,0 0 0,0-1 0,0 1 0,0 0 0,0-2 0,-1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6:12:57.284"/>
    </inkml:context>
    <inkml:brush xml:id="br0">
      <inkml:brushProperty name="width" value="0.035" units="cm"/>
      <inkml:brushProperty name="height" value="0.035" units="cm"/>
      <inkml:brushProperty name="color" value="#E5F6FD"/>
    </inkml:brush>
  </inkml:definitions>
  <inkml:trace contextRef="#ctx0" brushRef="#br0">32 0 24575,'-1'3'0,"1"0"0,-1-2 0,0 0 0,0 0 0,0 0 0,0 1 0,1-1 0,0 1 0,-1 0 0,-1 1 0,1-1 0,-1 0 0,1 0 0,0 0 0,0 0 0,0-1 0,0 1 0,0-1 0,0 0 0,0 0 0,0 0 0,0 0 0,0 1 0,1-1 0,-1 1 0,0 0 0,0 0 0,1 0 0,0 0 0,0 0 0,-1 0 0,1 0 0,0 0 0,0 0 0,0 0 0,0 1 0,0-1 0,-1 0 0,1 0 0,-1 1 0,1 0 0,-1 0 0,1 0 0,-1 0 0,1-1 0,0 1 0,0-2 0,0 1 0,0 0 0,0 0 0,0-1 0,0 1 0,0 0 0,0 0 0,0 1 0,0 0 0,0 0 0,0 0 0,0 0 0,0 0 0,0 0 0,0 0 0,0-1 0,0-1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6:18:01.649"/>
    </inkml:context>
    <inkml:brush xml:id="br0">
      <inkml:brushProperty name="width" value="0.035" units="cm"/>
      <inkml:brushProperty name="height" value="0.035" units="cm"/>
      <inkml:brushProperty name="color" value="#E5F6FD"/>
    </inkml:brush>
  </inkml:definitions>
  <inkml:trace contextRef="#ctx0" brushRef="#br0">32 0 24575,'-1'3'0,"1"0"0,-1-2 0,0 0 0,0 0 0,0 0 0,0 1 0,1-1 0,0 1 0,-1 0 0,-1 1 0,1-1 0,-1 0 0,1 0 0,0 0 0,0 0 0,0-1 0,0 1 0,0-1 0,0 0 0,0 0 0,0 0 0,0 0 0,0 1 0,1-1 0,-1 1 0,0 0 0,0 0 0,1 0 0,0 0 0,0 0 0,-1 0 0,1 0 0,0 0 0,0 0 0,0 0 0,0 1 0,0-1 0,-1 0 0,1 0 0,-1 1 0,1 0 0,-1 0 0,1 0 0,-1 0 0,1-1 0,0 1 0,0-2 0,0 1 0,0 0 0,0 0 0,0-1 0,0 1 0,0 0 0,0 0 0,0 1 0,0 0 0,0 0 0,0 0 0,0 0 0,0 0 0,0 0 0,0 0 0,0-1 0,0-1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0:54:05.251"/>
    </inkml:context>
    <inkml:brush xml:id="br0">
      <inkml:brushProperty name="width" value="0.35" units="cm"/>
      <inkml:brushProperty name="height" value="0.35" units="cm"/>
      <inkml:brushProperty name="color" value="#E5F6FD"/>
    </inkml:brush>
  </inkml:definitions>
  <inkml:trace contextRef="#ctx0" brushRef="#br0">1 0 24575,'0'24'0,"0"-4"0,0-13 0,0 0 0,0 3 0,0-2 0,0 5 0,0-4 0,0 2 0,0-3 0,0 0 0,0 3 0,0 0 0,0 1 0,0-2 0,0 1 0,0-1 0,0 0 0,0-1 0,0 0 0,0 0 0,1 0 0,1 2 0,-1-1 0,1 1 0,-2-1 0,1-2 0,1 3 0,0-2 0,1-1 0,0 3 0,2-6 0,3 3 0,1-5 0,-3 2 0,-1 7 0,-5-3 0,0 4 0,0-3 0,0-1 0,0 1 0,0-1 0,0 1 0,0 0 0,1-1 0,2 1 0,3-3 0,-1 1 0,3-1 0,-5 2 0,5-3 0,-4 4 0,1-3 0,-2 3 0,2-3 0,3-3 0,2 0 0,1-3 0,-5 1 0,5 0 0,-4 2 0,1-2 0,2 5 0,-3-4 0,5 2 0,-7 1 0,3 0 0,-4 3 0,0 0 0,0-1 0,6-3 0,-4-2 0,5-1 0,-1 0 0,-4-1 0,6 1 0,-5 0 0,3 1 0,1 0 0,-4 0 0,2 2 0,-2 1 0,2-2 0,0 1 0,2-5 0,-3 0 0,3 0 0,-4 0 0,4 0 0,-2 0 0,1 0 0,-1 0 0,0 0 0,-1 0 0,3 3 0,-4-2 0,5 1 0,-5-1 0,5-1 0,-5 0 0,3 0 0,-3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0:54:15.368"/>
    </inkml:context>
    <inkml:brush xml:id="br0">
      <inkml:brushProperty name="width" value="0.35" units="cm"/>
      <inkml:brushProperty name="height" value="0.35" units="cm"/>
      <inkml:brushProperty name="color" value="#E5F6FD"/>
    </inkml:brush>
  </inkml:definitions>
  <inkml:trace contextRef="#ctx0" brushRef="#br0">1 0 24575,'4'26'0,"0"-6"0,-1-16 0,4 0 0,3-3 0,-2 3 0,2 1 0,-7 3 0,1 2 0,-2-2 0,3 0 0,3-3 0,-1 1 0,-1 2 0,-4 1 0,-2 1 0,0-1 0,0 0 0,0 1 0,0 0 0,1-1 0,1 0 0,0 1 0,1-1 0,-2-1 0,2 3 0,-2-4 0,1 4 0,-1-3 0,3 1 0,0-1 0,0 1 0,1 2 0,-5-4 0,3 5 0,-1-5 0,0 3 0,1 0 0,0-2 0,2 2 0,-2-3 0,3 1 0,-2 1 0,0-3 0,-1 4 0,1-2 0,1-1 0,0 2 0,-1-2 0,2 1 0,1-1 0,0-1 0,0-1 0,0 1 0,0 0 0,-1 2 0,-1-1 0,1-1 0,1 0 0,1 0 0,-2 1 0,0-1 0,2-1 0,1-3 0,-1 2 0,2-1 0,-3 1 0,1 1 0,2-3 0,-3 3 0,1-2 0,-1 2 0,-1 3 0,1-2 0,1-2 0,1-2 0,1-2 0,-1 0 0,1 2 0,-2-2 0,1 2 0,2 1 0,-3-1 0,2 2 0,0-2 0,-3 1 0,3 1 0,-3 2 0,0 2 0,0-1 0,0-2 0,-1-2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0:54:25.422"/>
    </inkml:context>
    <inkml:brush xml:id="br0">
      <inkml:brushProperty name="width" value="0.35" units="cm"/>
      <inkml:brushProperty name="height" value="0.35" units="cm"/>
      <inkml:brushProperty name="color" value="#E5F6FD"/>
    </inkml:brush>
  </inkml:definitions>
  <inkml:trace contextRef="#ctx0" brushRef="#br0">956 1 24575,'-1'48'0,"0"-5"0,-1-5 0,0-7 0,0-3 0,-2-2 0,0-2 0,0-5 0,2-5 0,1-4 0,1-3 0,0 2 0,-1 0 0,0 2 0,-4 1 0,1-4 0,-3-1 0,-3-4 0,3-1 0,-4 2 0,6 4 0,0-1 0,-1 5 0,2-7 0,-3 1 0,-3-2 0,3-1 0,-4-1 0,3 2 0,1 0 0,-2 3 0,4-1 0,1 4 0,0-3 0,-2 1 0,-1-4 0,-2-1 0,-1 0 0,2 0 0,0 1 0,-1 1 0,0 0 0,1-1 0,-1 2 0,1-1 0,2-2 0,-5 3 0,3-5 0,-1 3 0,0 0 0,2 0 0,1 4 0,-2-2 0,2 2 0,-1-3 0,-2 1 0,2-2 0,-1-1 0,-2 3 0,4-3 0,-4 6 0,4-3 0,-2-1 0,0 1 0,1-3 0,-2 1 0,-1-1 0,3-2 0,-5 2 0,4 0 0,-2 0 0,1-1 0,2 1 0,-4 0 0,4 0 0,-4 0 0,4 0 0,-5-1 0,5 0 0,-2 0 0,-1 0 0,3 0 0,-4 0 0,2-2 0,0 0 0,-1 0 0,2 0 0,-3-4 0,4 1 0,-4-3 0,5 0 0,-1 2 0,-3-3 0,4 4 0,-4 0 0,1 2 0,0 0 0,-1 1 0,-1 0 0,2 0 0,-2 0 0,2-1 0,1-1 0,-2-1 0,3 0 0,-3-2 0,2 2 0,2-3 0,-3 1 0,3 1 0,-4 0 0,2 0 0,-1 0 0,-1 1 0,3 0 0,-4 1 0,2 0 0,1 2 0,-2-5 0,1 2 0,0-2 0,1 0 0,2-1 0,0-2 0,1 0 0,2-1 0,-1 2 0,0-3 0,-1 2 0,2 0 0,1-2 0,0 2 0,21 23 0,-14-12 0,17 21 0,-17-16 0,1 1 0,-1 0 0,1 0 0,0-3 0,2 0 0,-1-1 0,1 1 0,0 4 0,-2-3 0,0 2 0,-2-2 0,4-2 0,0 0 0,1-2 0,1 1 0,-4 1 0,3 1 0,-1-2 0,1-1 0,0-1 0,2 0 0,-2 1 0,2 0 0,-1 1 0,1 0 0,1 0 0,0 0 0,-1 1 0,0 0 0,-2-2 0,-2 0 0,6-2 0,1-1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0:54:44.936"/>
    </inkml:context>
    <inkml:brush xml:id="br0">
      <inkml:brushProperty name="width" value="0.35" units="cm"/>
      <inkml:brushProperty name="height" value="0.35" units="cm"/>
      <inkml:brushProperty name="color" value="#E5F6FD"/>
    </inkml:brush>
  </inkml:definitions>
  <inkml:trace contextRef="#ctx0" brushRef="#br0">1 31 24575,'21'-6'0,"-3"2"0,-15 3 0,4 1 0,5-4 0,-2 2 0,1-3 0,-5 1 0,1 2 0,4 0 0,-2 1 0,1 1 0,-1 0 0,-1 0 0,2 0 0,0 0 0,-2 0 0,3 0 0,-1 0 0,-1 0 0,4 1 0,-7 0 0,4 5 0,-2-2 0,-2 2 0,7-3 0,-8-1 0,7 1 0,-4-2 0,0 1 0,3 1 0,-5-2 0,6 5 0,-6-3 0,2 3 0,-2 1 0,-1 0 0,0 1 0,3-2 0,-3 2 0,3-1 0,-3-1 0,0 3 0,-1-2 0,0 1 0,0 3 0,-1-5 0,3 2 0,0-1 0,-1-1 0,1 2 0,-2 1 0,-1-1 0,0 2 0,-3-1 0,2-2 0,-1 4 0,0-3 0,0 2 0,-1-1 0,1 1 0,0-1 0,0 0 0,0 0 0,-1 1 0,1 0 0,0-2 0,0 2 0,-1-2 0,0 1 0,0 1 0,0-1 0,0 1 0,0-1 0,0 0 0,0 1 0,0-1 0,0 0 0,-2 1 0,1-2 0,-2 1 0,0 0 0,-1-2 0,-2 1 0,-1-2 0,1 1 0,1 3 0,2-4 0,0 4 0,-2-2 0,0-2 0,-3 5 0,-1 1 0,-1 6 0,0 1 0,3-2 0,3-5 0,3-3 0,-2-1 0,1 0 0,-8 3 0,-3 6 0,-10 8 0,-5 8 0,0 1 0,4-5 0,5-6 0,-1 6 0,-5 9 0,-6 9 0,0-1 0,7-12 0,8-12 0,9-10 0,3-5 0,1-1 0,-1-1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1:45:19.889"/>
    </inkml:context>
    <inkml:brush xml:id="br0">
      <inkml:brushProperty name="width" value="0.35" units="cm"/>
      <inkml:brushProperty name="height" value="0.35" units="cm"/>
      <inkml:brushProperty name="color" value="#E5F6FD"/>
    </inkml:brush>
  </inkml:definitions>
  <inkml:trace contextRef="#ctx0" brushRef="#br0">439 265 24575,'-46'0'0,"-5"0"0,-5 0 0,-5 0 0,5 0 0,3 0 0,8 2 0,13 3 0,11 2 0,10 3 0,6 2 0,3-5 0,26-29 0,11-12 0,29-32 0,4 4 0,-8 9 0,-8 15 0,-15 17 0,-12 12 0,-6 6 0,-8 4 0,-4 3 0,-3 11 0,0-4 0,1 2 0,3-9 0,2-4 0,6 0 0,14-3 0,13-3 0,5-2 0,-4-2 0,-12 4 0,-12 2 0,-8 4 0,-5 4 0,-4 27 0,-3 3 0,0 11 0,0-11 0,0-22 0,0-5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1:45:23.206"/>
    </inkml:context>
    <inkml:brush xml:id="br0">
      <inkml:brushProperty name="width" value="0.35" units="cm"/>
      <inkml:brushProperty name="height" value="0.35" units="cm"/>
      <inkml:brushProperty name="color" value="#E5F6FD"/>
    </inkml:brush>
  </inkml:definitions>
  <inkml:trace contextRef="#ctx0" brushRef="#br0">0 1 24575,'77'0'0,"-6"0"0,-4 0 0,-18 0 0,-15 0 0,-10 0 0,-5 0 0,-1 0 0,0 0 0,-3 0 0,-1 0 0,1 0 0,-1 0 0,1 0 0,-6 0 0,-3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1:45:25.423"/>
    </inkml:context>
    <inkml:brush xml:id="br0">
      <inkml:brushProperty name="width" value="0.35" units="cm"/>
      <inkml:brushProperty name="height" value="0.35" units="cm"/>
      <inkml:brushProperty name="color" value="#E5F6FD"/>
    </inkml:brush>
  </inkml:definitions>
  <inkml:trace contextRef="#ctx0" brushRef="#br0">1 292 24575,'18'-79'0,"1"5"0,4 20 0,-5 12 0,-5 16 0,-4 14 0,-3 8 0,4 14 0,-2-2 0,2 9 0,-2-5 0,3 1 0,2 3 0,4 3 0,0 1 0,1 0 0,-3-1 0,-2 1 0,-2-1 0,-4 1 0,0-3 0,-1-6 0,0-3 0,0-2 0,-2 3 0,-2 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2BAEA4-E87C-7715-D252-8F86C8E70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D9C3615-A596-4EAB-B3D5-0435F8BBA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CC784C-B989-1674-7F25-E4AA5199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6E1D-4904-5945-8B46-449CF4F86EDD}" type="datetimeFigureOut">
              <a:rPr lang="nl-NL" smtClean="0"/>
              <a:t>30-01-2025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54FD5A-A578-C017-8FA4-2BDEC754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299543-4134-6AC5-0640-2F08C13B2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D623-4983-E74F-800F-C533EC0D3A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6457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EE289A-231A-F4D9-D4DD-12DA3ECD7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9362614-7D5E-8480-E0FE-800A3A7C0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738ABC-57B3-A44C-C785-177BCC904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6E1D-4904-5945-8B46-449CF4F86EDD}" type="datetimeFigureOut">
              <a:rPr lang="nl-NL" smtClean="0"/>
              <a:t>30-01-2025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1A8685-E2BF-FD7E-1EB5-B4A49401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5A2E7D-9B3B-E942-3565-98CD1C6AF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D623-4983-E74F-800F-C533EC0D3A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455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73D75AE-0952-C44E-5DE9-ECEFBE7152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90056CE-577F-4B1C-C1B1-185C5B371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EB5F9B-9336-59D0-3FD0-E4F578D8F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6E1D-4904-5945-8B46-449CF4F86EDD}" type="datetimeFigureOut">
              <a:rPr lang="nl-NL" smtClean="0"/>
              <a:t>30-01-2025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1C1C1E-2E3F-8CCC-04EE-4D0A66A60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FAB542-3A6F-37EB-3279-1F82232AF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D623-4983-E74F-800F-C533EC0D3A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135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7B5D84-A1E5-0FD3-4E57-F330F7854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B5C7C8-188A-FB19-F82C-FF8568C1C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CE88A5-AE5F-BD47-03E5-48D69C59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6E1D-4904-5945-8B46-449CF4F86EDD}" type="datetimeFigureOut">
              <a:rPr lang="nl-NL" smtClean="0"/>
              <a:t>30-01-2025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CAD8C54-0C01-6683-EB94-6AD060BBF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2ED757-BFE7-760F-EE5A-2D0ADA688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D623-4983-E74F-800F-C533EC0D3A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33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37419-920A-A0F2-DD3A-A15868A4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FDA00B-8F6D-6D0C-4057-C3A243F5A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B87F5B-4E2D-F58C-3252-776E71C62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6E1D-4904-5945-8B46-449CF4F86EDD}" type="datetimeFigureOut">
              <a:rPr lang="nl-NL" smtClean="0"/>
              <a:t>30-01-2025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A76859-C255-DD11-B575-37461C882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55A141-7537-F80E-7640-FE26937C1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D623-4983-E74F-800F-C533EC0D3A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7263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3F6C74-671E-8C7C-B578-1749A62C9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455E19-1439-F997-F6E8-0356BA59E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B500820-771D-AF95-C81C-5041C383B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A680BA7-C68B-C632-3918-38507A74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6E1D-4904-5945-8B46-449CF4F86EDD}" type="datetimeFigureOut">
              <a:rPr lang="nl-NL" smtClean="0"/>
              <a:t>30-01-2025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12A0D0-42BB-7678-AF90-7626F4B23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5AB5967-E9BD-996E-D38F-A8725D4CF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D623-4983-E74F-800F-C533EC0D3A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7754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D4066-3A30-EAD0-0E29-F021968B9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984C5E-0748-D790-D548-23D9B8509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14251D7-5A4E-ADA5-6F8D-0454EDBF3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BF52A16-4DFB-5E25-DC00-40D6ED8C6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8165048-DCFA-579E-C0C6-5987CFEC5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706C3A7-5745-4E5F-9C6C-319BFC56A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6E1D-4904-5945-8B46-449CF4F86EDD}" type="datetimeFigureOut">
              <a:rPr lang="nl-NL" smtClean="0"/>
              <a:t>30-01-2025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20C141F-9FB0-A095-6183-324470273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38B9612-1CC4-13D8-F630-7571C2F3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D623-4983-E74F-800F-C533EC0D3A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9180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9E0D34-6CC4-E93C-3E49-E818E0D0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1BC7FEE-47CE-00E6-1131-37D27544E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6E1D-4904-5945-8B46-449CF4F86EDD}" type="datetimeFigureOut">
              <a:rPr lang="nl-NL" smtClean="0"/>
              <a:t>30-01-2025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5005882-E3F3-2320-203E-C41CB6B3E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A33FD92-A939-C11B-6B5C-0877D6151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D623-4983-E74F-800F-C533EC0D3A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604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847232E-FE91-DDD9-FDDC-467FE0EA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6E1D-4904-5945-8B46-449CF4F86EDD}" type="datetimeFigureOut">
              <a:rPr lang="nl-NL" smtClean="0"/>
              <a:t>30-01-2025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39E1A23-E5AB-D5DF-6601-04E04965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571E70D-009B-A969-7A27-4EDA23A76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D623-4983-E74F-800F-C533EC0D3A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035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9F1ABB-67A4-4350-0C1B-B213E0C6E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1E68E4-D495-023E-6FBA-DCD05FE43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EBE479-4DB7-0D74-1EC3-EA7B64B4E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1BAEF12-F670-5B5A-CC43-17F57A6D7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6E1D-4904-5945-8B46-449CF4F86EDD}" type="datetimeFigureOut">
              <a:rPr lang="nl-NL" smtClean="0"/>
              <a:t>30-01-2025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6BE022A-E4B3-7611-47C4-B3B3FF422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4B81510-0341-D7A0-C7F0-ACE4F2060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D623-4983-E74F-800F-C533EC0D3A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4629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F16742-0F5B-FFAA-5F6C-CB94DC069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EFCCF94-D7F5-34B3-E29F-AFA4DEA015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A32BCBC-77BB-9F51-B1ED-5666E35E0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ECA0427-ED21-C58F-E0D6-DD798074C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6E1D-4904-5945-8B46-449CF4F86EDD}" type="datetimeFigureOut">
              <a:rPr lang="nl-NL" smtClean="0"/>
              <a:t>30-01-2025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4F0B46A-D80D-EA05-B409-F15D74350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9BAADE9-B356-E849-6937-D5842BFEC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D623-4983-E74F-800F-C533EC0D3A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14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F78EA9B-440E-19BD-A9B0-A1D7311A8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2ED35B2-AEF3-3194-5D14-8E2FA96B4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8BFF2B-F376-003C-BE19-2BB62AF509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C6E1D-4904-5945-8B46-449CF4F86EDD}" type="datetimeFigureOut">
              <a:rPr lang="nl-NL" smtClean="0"/>
              <a:t>30-01-2025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0C591A-787E-2D3F-4102-8526937145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974397-2E55-59C4-C7BF-75E41C8BA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BD623-4983-E74F-800F-C533EC0D3A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555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customXml" Target="../ink/ink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hyperlink" Target="mailto:l.vander.holst@niftarlake.nl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customXml" Target="../ink/ink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30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12" Type="http://schemas.openxmlformats.org/officeDocument/2006/relationships/customXml" Target="../ink/ink6.xml"/><Relationship Id="rId2" Type="http://schemas.openxmlformats.org/officeDocument/2006/relationships/image" Target="../media/image11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120.png"/><Relationship Id="rId5" Type="http://schemas.openxmlformats.org/officeDocument/2006/relationships/image" Target="../media/image14.svg"/><Relationship Id="rId15" Type="http://schemas.openxmlformats.org/officeDocument/2006/relationships/image" Target="../media/image16.svg"/><Relationship Id="rId10" Type="http://schemas.openxmlformats.org/officeDocument/2006/relationships/customXml" Target="../ink/ink5.xml"/><Relationship Id="rId4" Type="http://schemas.openxmlformats.org/officeDocument/2006/relationships/image" Target="../media/image13.png"/><Relationship Id="rId9" Type="http://schemas.openxmlformats.org/officeDocument/2006/relationships/image" Target="../media/image1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12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customXml" Target="../ink/ink8.xml"/><Relationship Id="rId10" Type="http://schemas.openxmlformats.org/officeDocument/2006/relationships/customXml" Target="../ink/ink10.xml"/><Relationship Id="rId4" Type="http://schemas.openxmlformats.org/officeDocument/2006/relationships/image" Target="../media/image170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3" Type="http://schemas.microsoft.com/office/2007/relationships/hdphoto" Target="../media/hdphoto4.wdp"/><Relationship Id="rId12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.xml"/><Relationship Id="rId11" Type="http://schemas.openxmlformats.org/officeDocument/2006/relationships/customXml" Target="../ink/ink12.xml"/><Relationship Id="rId5" Type="http://schemas.openxmlformats.org/officeDocument/2006/relationships/image" Target="../media/image2.png"/><Relationship Id="rId15" Type="http://schemas.microsoft.com/office/2007/relationships/hdphoto" Target="../media/hdphoto3.wdp"/><Relationship Id="rId10" Type="http://schemas.openxmlformats.org/officeDocument/2006/relationships/image" Target="../media/image3.png"/><Relationship Id="rId4" Type="http://schemas.openxmlformats.org/officeDocument/2006/relationships/hyperlink" Target="mailto:l.vander.holst@niftarlake.nl" TargetMode="External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avoP Animatiefilmpje Havoplatform 20 sep. 2023.mp4">
            <a:hlinkClick r:id="" action="ppaction://media"/>
            <a:extLst>
              <a:ext uri="{FF2B5EF4-FFF2-40B4-BE49-F238E27FC236}">
                <a16:creationId xmlns:a16="http://schemas.microsoft.com/office/drawing/2014/main" id="{83407A01-0845-02E6-C4C4-BB50CA2106F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86972.39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0175" y="1575197"/>
            <a:ext cx="9391650" cy="5282803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8DB59409-D3B2-BD65-82E8-0802C81768CF}"/>
              </a:ext>
            </a:extLst>
          </p:cNvPr>
          <p:cNvSpPr txBox="1"/>
          <p:nvPr/>
        </p:nvSpPr>
        <p:spPr>
          <a:xfrm>
            <a:off x="3045619" y="1095019"/>
            <a:ext cx="6100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SCORE op de Havo!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F8C8374-F6BA-D2F5-7865-5F27010AB35E}"/>
              </a:ext>
            </a:extLst>
          </p:cNvPr>
          <p:cNvSpPr txBox="1"/>
          <p:nvPr/>
        </p:nvSpPr>
        <p:spPr>
          <a:xfrm>
            <a:off x="128329" y="118354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2D2F32"/>
                </a:solidFill>
                <a:latin typeface="Trebuchet MS" panose="020B0703020202090204" pitchFamily="34" charset="0"/>
              </a:rPr>
              <a:t>Laura van der Holst - Chahider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81182BC-7D7A-18E0-5941-1583845B9D73}"/>
              </a:ext>
            </a:extLst>
          </p:cNvPr>
          <p:cNvSpPr txBox="1"/>
          <p:nvPr/>
        </p:nvSpPr>
        <p:spPr>
          <a:xfrm>
            <a:off x="645002" y="467888"/>
            <a:ext cx="313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587686"/>
                </a:solidFill>
                <a:latin typeface="Trebuchet MS" panose="020B070302020209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l.vander.holst@niftarlake.nl</a:t>
            </a:r>
            <a:r>
              <a:rPr lang="nl-NL" dirty="0">
                <a:solidFill>
                  <a:srgbClr val="587686"/>
                </a:solidFill>
                <a:latin typeface="Trebuchet MS" panose="020B0703020202090204" pitchFamily="34" charset="0"/>
              </a:rPr>
              <a:t> 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4AB29E6D-DDBE-B5DA-A75D-269B814E75D6}"/>
              </a:ext>
            </a:extLst>
          </p:cNvPr>
          <p:cNvGrpSpPr/>
          <p:nvPr/>
        </p:nvGrpSpPr>
        <p:grpSpPr>
          <a:xfrm>
            <a:off x="361167" y="446372"/>
            <a:ext cx="197183" cy="307856"/>
            <a:chOff x="435315" y="6237824"/>
            <a:chExt cx="197183" cy="307856"/>
          </a:xfrm>
        </p:grpSpPr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1AEE5A68-C504-4260-12FD-BC0D87C6AF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-1" t="12263" r="9295"/>
            <a:stretch/>
          </p:blipFill>
          <p:spPr>
            <a:xfrm rot="8240815" flipH="1">
              <a:off x="484399" y="6237824"/>
              <a:ext cx="148099" cy="307856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t 11">
                  <a:extLst>
                    <a:ext uri="{FF2B5EF4-FFF2-40B4-BE49-F238E27FC236}">
                      <a16:creationId xmlns:a16="http://schemas.microsoft.com/office/drawing/2014/main" id="{F6FA28EF-EF13-A140-C238-B9031FFF7B74}"/>
                    </a:ext>
                  </a:extLst>
                </p14:cNvPr>
                <p14:cNvContentPartPr/>
                <p14:nvPr/>
              </p14:nvContentPartPr>
              <p14:xfrm>
                <a:off x="435315" y="6273265"/>
                <a:ext cx="39240" cy="63000"/>
              </p14:xfrm>
            </p:contentPart>
          </mc:Choice>
          <mc:Fallback xmlns="">
            <p:pic>
              <p:nvPicPr>
                <p:cNvPr id="12" name="Inkt 11">
                  <a:extLst>
                    <a:ext uri="{FF2B5EF4-FFF2-40B4-BE49-F238E27FC236}">
                      <a16:creationId xmlns:a16="http://schemas.microsoft.com/office/drawing/2014/main" id="{F6FA28EF-EF13-A140-C238-B9031FFF7B7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9195" y="6267145"/>
                  <a:ext cx="51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t 12">
                  <a:extLst>
                    <a:ext uri="{FF2B5EF4-FFF2-40B4-BE49-F238E27FC236}">
                      <a16:creationId xmlns:a16="http://schemas.microsoft.com/office/drawing/2014/main" id="{1FCDB836-30A8-B2C0-0398-6F2E6DAB88DB}"/>
                    </a:ext>
                  </a:extLst>
                </p14:cNvPr>
                <p14:cNvContentPartPr/>
                <p14:nvPr/>
              </p14:nvContentPartPr>
              <p14:xfrm>
                <a:off x="441435" y="6267505"/>
                <a:ext cx="11520" cy="47880"/>
              </p14:xfrm>
            </p:contentPart>
          </mc:Choice>
          <mc:Fallback xmlns="">
            <p:pic>
              <p:nvPicPr>
                <p:cNvPr id="13" name="Inkt 12">
                  <a:extLst>
                    <a:ext uri="{FF2B5EF4-FFF2-40B4-BE49-F238E27FC236}">
                      <a16:creationId xmlns:a16="http://schemas.microsoft.com/office/drawing/2014/main" id="{1FCDB836-30A8-B2C0-0398-6F2E6DAB88D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5315" y="6261385"/>
                  <a:ext cx="23760" cy="60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8" name="Rechthoek 17">
            <a:extLst>
              <a:ext uri="{FF2B5EF4-FFF2-40B4-BE49-F238E27FC236}">
                <a16:creationId xmlns:a16="http://schemas.microsoft.com/office/drawing/2014/main" id="{318393A1-FE26-F4A8-CAC1-257F1A6CE2C6}"/>
              </a:ext>
            </a:extLst>
          </p:cNvPr>
          <p:cNvSpPr/>
          <p:nvPr/>
        </p:nvSpPr>
        <p:spPr>
          <a:xfrm>
            <a:off x="325544" y="464973"/>
            <a:ext cx="3311696" cy="389190"/>
          </a:xfrm>
          <a:prstGeom prst="rect">
            <a:avLst/>
          </a:prstGeom>
          <a:solidFill>
            <a:srgbClr val="E5F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52343361-BF03-D01D-0C66-EF2BC59BC9D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58768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70021" y="6106230"/>
            <a:ext cx="2355725" cy="54836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781B0A4-6373-CABD-0D5A-9A86AF287382}"/>
              </a:ext>
            </a:extLst>
          </p:cNvPr>
          <p:cNvSpPr txBox="1"/>
          <p:nvPr/>
        </p:nvSpPr>
        <p:spPr>
          <a:xfrm>
            <a:off x="4873550" y="228601"/>
            <a:ext cx="2444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Havo-P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98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9768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9768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9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/>
      <p:bldP spid="3" grpId="1"/>
      <p:bldP spid="4" grpId="0"/>
      <p:bldP spid="18" grpId="0" animBg="1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158BD2-F655-EDFA-C86B-3B51417F6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FC220AF9-3835-94D1-E379-97CEB73C41C7}"/>
              </a:ext>
            </a:extLst>
          </p:cNvPr>
          <p:cNvSpPr txBox="1"/>
          <p:nvPr/>
        </p:nvSpPr>
        <p:spPr>
          <a:xfrm>
            <a:off x="1952875" y="1383168"/>
            <a:ext cx="8821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Succes</a:t>
            </a:r>
            <a:r>
              <a:rPr kumimoji="0" lang="nl-NL" sz="2800" b="1" u="none" strike="noStrike" kern="1200" cap="none" spc="0" normalizeH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 van de havoleerling vergroten</a:t>
            </a:r>
            <a:endParaRPr kumimoji="0" lang="nl-NL" sz="2800" b="1" u="none" strike="noStrike" kern="1200" cap="none" spc="0" normalizeH="0" baseline="0" noProof="0" dirty="0">
              <a:ln>
                <a:noFill/>
              </a:ln>
              <a:solidFill>
                <a:srgbClr val="2D2F32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E73C8AA-43D7-5F66-ACD6-86656F1D4C3A}"/>
              </a:ext>
            </a:extLst>
          </p:cNvPr>
          <p:cNvSpPr txBox="1"/>
          <p:nvPr/>
        </p:nvSpPr>
        <p:spPr>
          <a:xfrm>
            <a:off x="2835955" y="2118885"/>
            <a:ext cx="68541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b="1" dirty="0">
                <a:solidFill>
                  <a:srgbClr val="2D2F32"/>
                </a:solidFill>
                <a:latin typeface="Trebuchet MS" panose="020B0703020202090204" pitchFamily="34" charset="0"/>
              </a:rPr>
              <a:t>Motivatie door leren in het echte leven</a:t>
            </a:r>
            <a:endParaRPr kumimoji="0" lang="nl-NL" sz="2000" b="1" u="none" strike="noStrike" kern="1200" cap="none" spc="0" normalizeH="0" baseline="0" noProof="0" dirty="0">
              <a:ln>
                <a:noFill/>
              </a:ln>
              <a:solidFill>
                <a:srgbClr val="58768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C5EC6B47-6320-4A96-11CD-9C8096E0EE47}"/>
              </a:ext>
            </a:extLst>
          </p:cNvPr>
          <p:cNvSpPr txBox="1"/>
          <p:nvPr/>
        </p:nvSpPr>
        <p:spPr>
          <a:xfrm>
            <a:off x="2823255" y="2714516"/>
            <a:ext cx="68541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b="1" dirty="0">
                <a:solidFill>
                  <a:srgbClr val="2D2F32"/>
                </a:solidFill>
                <a:latin typeface="Trebuchet MS" panose="020B0703020202090204" pitchFamily="34" charset="0"/>
              </a:rPr>
              <a:t>Niet uit een boek, maar in de praktijk</a:t>
            </a:r>
            <a:endParaRPr kumimoji="0" lang="nl-NL" sz="2000" b="1" u="none" strike="noStrike" kern="1200" cap="none" spc="0" normalizeH="0" baseline="0" noProof="0" dirty="0">
              <a:ln>
                <a:noFill/>
              </a:ln>
              <a:solidFill>
                <a:srgbClr val="58768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15CB0B08-CFD8-A7FD-6CEE-00868A618B54}"/>
              </a:ext>
            </a:extLst>
          </p:cNvPr>
          <p:cNvSpPr txBox="1"/>
          <p:nvPr/>
        </p:nvSpPr>
        <p:spPr>
          <a:xfrm>
            <a:off x="9058689" y="52755"/>
            <a:ext cx="2444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Havo-P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4D5417B0-2C43-E859-2D46-7F6E5FFD3EC3}"/>
              </a:ext>
            </a:extLst>
          </p:cNvPr>
          <p:cNvSpPr txBox="1"/>
          <p:nvPr/>
        </p:nvSpPr>
        <p:spPr>
          <a:xfrm>
            <a:off x="7230758" y="919173"/>
            <a:ext cx="6100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SCORE op de Havo!</a:t>
            </a:r>
          </a:p>
        </p:txBody>
      </p:sp>
      <p:pic>
        <p:nvPicPr>
          <p:cNvPr id="3" name="Afbeelding 2" descr="Afbeelding met clipart, schets, illustratie&#10;&#10;Automatisch gegenereerde beschrijving">
            <a:extLst>
              <a:ext uri="{FF2B5EF4-FFF2-40B4-BE49-F238E27FC236}">
                <a16:creationId xmlns:a16="http://schemas.microsoft.com/office/drawing/2014/main" id="{47D632EC-6F38-952F-508A-E00670CB67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57" b="14469"/>
          <a:stretch/>
        </p:blipFill>
        <p:spPr>
          <a:xfrm rot="10800000">
            <a:off x="5132808" y="4118349"/>
            <a:ext cx="1499876" cy="1565657"/>
          </a:xfrm>
          <a:prstGeom prst="rect">
            <a:avLst/>
          </a:prstGeom>
        </p:spPr>
      </p:pic>
      <p:pic>
        <p:nvPicPr>
          <p:cNvPr id="9" name="Graphic 8" descr="Gebruiker met effen opvulling">
            <a:extLst>
              <a:ext uri="{FF2B5EF4-FFF2-40B4-BE49-F238E27FC236}">
                <a16:creationId xmlns:a16="http://schemas.microsoft.com/office/drawing/2014/main" id="{78AC3361-A76C-B97C-CA8B-804FF8D7E7B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52449" y="5633782"/>
            <a:ext cx="900000" cy="1209933"/>
          </a:xfrm>
          <a:prstGeom prst="rect">
            <a:avLst/>
          </a:prstGeom>
        </p:spPr>
      </p:pic>
      <p:grpSp>
        <p:nvGrpSpPr>
          <p:cNvPr id="19" name="Groep 18">
            <a:extLst>
              <a:ext uri="{FF2B5EF4-FFF2-40B4-BE49-F238E27FC236}">
                <a16:creationId xmlns:a16="http://schemas.microsoft.com/office/drawing/2014/main" id="{333B1DFC-0982-D600-6367-725726A2B372}"/>
              </a:ext>
            </a:extLst>
          </p:cNvPr>
          <p:cNvGrpSpPr/>
          <p:nvPr/>
        </p:nvGrpSpPr>
        <p:grpSpPr>
          <a:xfrm>
            <a:off x="5649777" y="5633781"/>
            <a:ext cx="900000" cy="1209932"/>
            <a:chOff x="5109840" y="5385711"/>
            <a:chExt cx="817200" cy="1209932"/>
          </a:xfrm>
        </p:grpSpPr>
        <p:pic>
          <p:nvPicPr>
            <p:cNvPr id="21" name="Graphic 20" descr="Gebruiker silhouet">
              <a:extLst>
                <a:ext uri="{FF2B5EF4-FFF2-40B4-BE49-F238E27FC236}">
                  <a16:creationId xmlns:a16="http://schemas.microsoft.com/office/drawing/2014/main" id="{B068A028-EA08-8A24-2898-4A1A84E57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09840" y="5385711"/>
              <a:ext cx="817200" cy="1209932"/>
            </a:xfrm>
            <a:prstGeom prst="rect">
              <a:avLst/>
            </a:prstGeom>
          </p:spPr>
        </p:pic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30ECA2F0-5681-78EA-D52D-DC1ABB272649}"/>
                </a:ext>
              </a:extLst>
            </p:cNvPr>
            <p:cNvCxnSpPr/>
            <p:nvPr/>
          </p:nvCxnSpPr>
          <p:spPr>
            <a:xfrm flipH="1">
              <a:off x="5263091" y="6406520"/>
              <a:ext cx="515409" cy="0"/>
            </a:xfrm>
            <a:prstGeom prst="line">
              <a:avLst/>
            </a:prstGeom>
            <a:ln w="57150">
              <a:solidFill>
                <a:srgbClr val="2D2F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ep 37">
            <a:extLst>
              <a:ext uri="{FF2B5EF4-FFF2-40B4-BE49-F238E27FC236}">
                <a16:creationId xmlns:a16="http://schemas.microsoft.com/office/drawing/2014/main" id="{10AA135D-7A0A-0F9B-21D7-D6758E739207}"/>
              </a:ext>
            </a:extLst>
          </p:cNvPr>
          <p:cNvGrpSpPr/>
          <p:nvPr/>
        </p:nvGrpSpPr>
        <p:grpSpPr>
          <a:xfrm>
            <a:off x="4944308" y="5633784"/>
            <a:ext cx="900000" cy="1209932"/>
            <a:chOff x="5109840" y="5385711"/>
            <a:chExt cx="817200" cy="1209932"/>
          </a:xfrm>
        </p:grpSpPr>
        <p:pic>
          <p:nvPicPr>
            <p:cNvPr id="39" name="Graphic 38" descr="Gebruiker silhouet">
              <a:extLst>
                <a:ext uri="{FF2B5EF4-FFF2-40B4-BE49-F238E27FC236}">
                  <a16:creationId xmlns:a16="http://schemas.microsoft.com/office/drawing/2014/main" id="{6817B289-0065-9A25-9E74-2A5799F83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09840" y="5385711"/>
              <a:ext cx="817200" cy="1209932"/>
            </a:xfrm>
            <a:prstGeom prst="rect">
              <a:avLst/>
            </a:prstGeom>
          </p:spPr>
        </p:pic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F855CA03-BAEB-C7E5-E728-EE17EA1DA4E7}"/>
                </a:ext>
              </a:extLst>
            </p:cNvPr>
            <p:cNvCxnSpPr/>
            <p:nvPr/>
          </p:nvCxnSpPr>
          <p:spPr>
            <a:xfrm flipH="1">
              <a:off x="5263091" y="6406520"/>
              <a:ext cx="515409" cy="0"/>
            </a:xfrm>
            <a:prstGeom prst="line">
              <a:avLst/>
            </a:prstGeom>
            <a:ln w="57150">
              <a:solidFill>
                <a:srgbClr val="2D2F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ep 40">
            <a:extLst>
              <a:ext uri="{FF2B5EF4-FFF2-40B4-BE49-F238E27FC236}">
                <a16:creationId xmlns:a16="http://schemas.microsoft.com/office/drawing/2014/main" id="{E2C250D7-81BD-D92C-9D47-D195FE406CB0}"/>
              </a:ext>
            </a:extLst>
          </p:cNvPr>
          <p:cNvGrpSpPr/>
          <p:nvPr/>
        </p:nvGrpSpPr>
        <p:grpSpPr>
          <a:xfrm>
            <a:off x="6353724" y="5633784"/>
            <a:ext cx="900000" cy="1209932"/>
            <a:chOff x="5109840" y="5385711"/>
            <a:chExt cx="817200" cy="1209932"/>
          </a:xfrm>
        </p:grpSpPr>
        <p:pic>
          <p:nvPicPr>
            <p:cNvPr id="42" name="Graphic 41" descr="Gebruiker silhouet">
              <a:extLst>
                <a:ext uri="{FF2B5EF4-FFF2-40B4-BE49-F238E27FC236}">
                  <a16:creationId xmlns:a16="http://schemas.microsoft.com/office/drawing/2014/main" id="{442CF25A-A34B-233B-4A5A-07B1DD093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09840" y="5385711"/>
              <a:ext cx="817200" cy="1209932"/>
            </a:xfrm>
            <a:prstGeom prst="rect">
              <a:avLst/>
            </a:prstGeom>
          </p:spPr>
        </p:pic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6E0589F6-FCFB-4B6E-731B-30D4DF749844}"/>
                </a:ext>
              </a:extLst>
            </p:cNvPr>
            <p:cNvCxnSpPr/>
            <p:nvPr/>
          </p:nvCxnSpPr>
          <p:spPr>
            <a:xfrm flipH="1">
              <a:off x="5263091" y="6406520"/>
              <a:ext cx="515409" cy="0"/>
            </a:xfrm>
            <a:prstGeom prst="line">
              <a:avLst/>
            </a:prstGeom>
            <a:ln w="57150">
              <a:solidFill>
                <a:srgbClr val="2D2F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ep 46">
            <a:extLst>
              <a:ext uri="{FF2B5EF4-FFF2-40B4-BE49-F238E27FC236}">
                <a16:creationId xmlns:a16="http://schemas.microsoft.com/office/drawing/2014/main" id="{DBFC43F9-64BF-BE5B-B5D3-FEEE19A334C4}"/>
              </a:ext>
            </a:extLst>
          </p:cNvPr>
          <p:cNvGrpSpPr/>
          <p:nvPr/>
        </p:nvGrpSpPr>
        <p:grpSpPr>
          <a:xfrm>
            <a:off x="7059193" y="5633784"/>
            <a:ext cx="900000" cy="1209932"/>
            <a:chOff x="5109840" y="5385711"/>
            <a:chExt cx="817200" cy="1209932"/>
          </a:xfrm>
        </p:grpSpPr>
        <p:pic>
          <p:nvPicPr>
            <p:cNvPr id="48" name="Graphic 47" descr="Gebruiker silhouet">
              <a:extLst>
                <a:ext uri="{FF2B5EF4-FFF2-40B4-BE49-F238E27FC236}">
                  <a16:creationId xmlns:a16="http://schemas.microsoft.com/office/drawing/2014/main" id="{B3E3139E-2CF9-771B-AA75-BE03E9AC2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09840" y="5385711"/>
              <a:ext cx="817200" cy="1209932"/>
            </a:xfrm>
            <a:prstGeom prst="rect">
              <a:avLst/>
            </a:prstGeom>
          </p:spPr>
        </p:pic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C868FF4D-9491-66DD-BC48-7AA1A6A45F8D}"/>
                </a:ext>
              </a:extLst>
            </p:cNvPr>
            <p:cNvCxnSpPr/>
            <p:nvPr/>
          </p:nvCxnSpPr>
          <p:spPr>
            <a:xfrm flipH="1">
              <a:off x="5263091" y="6406520"/>
              <a:ext cx="515409" cy="0"/>
            </a:xfrm>
            <a:prstGeom prst="line">
              <a:avLst/>
            </a:prstGeom>
            <a:ln w="57150">
              <a:solidFill>
                <a:srgbClr val="2D2F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ep 50">
            <a:extLst>
              <a:ext uri="{FF2B5EF4-FFF2-40B4-BE49-F238E27FC236}">
                <a16:creationId xmlns:a16="http://schemas.microsoft.com/office/drawing/2014/main" id="{C174A9AA-B1A0-C6F0-A5CE-71B4D9D45415}"/>
              </a:ext>
            </a:extLst>
          </p:cNvPr>
          <p:cNvGrpSpPr/>
          <p:nvPr/>
        </p:nvGrpSpPr>
        <p:grpSpPr>
          <a:xfrm>
            <a:off x="4238839" y="5633784"/>
            <a:ext cx="900000" cy="1209932"/>
            <a:chOff x="5109840" y="5385711"/>
            <a:chExt cx="817200" cy="1209932"/>
          </a:xfrm>
        </p:grpSpPr>
        <p:pic>
          <p:nvPicPr>
            <p:cNvPr id="52" name="Graphic 51" descr="Gebruiker silhouet">
              <a:extLst>
                <a:ext uri="{FF2B5EF4-FFF2-40B4-BE49-F238E27FC236}">
                  <a16:creationId xmlns:a16="http://schemas.microsoft.com/office/drawing/2014/main" id="{2ED58188-C526-2138-7926-DB8D448C3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09840" y="5385711"/>
              <a:ext cx="817200" cy="1209932"/>
            </a:xfrm>
            <a:prstGeom prst="rect">
              <a:avLst/>
            </a:prstGeom>
          </p:spPr>
        </p:pic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51A38587-9902-D05E-E44C-94C19AAE698F}"/>
                </a:ext>
              </a:extLst>
            </p:cNvPr>
            <p:cNvCxnSpPr/>
            <p:nvPr/>
          </p:nvCxnSpPr>
          <p:spPr>
            <a:xfrm flipH="1">
              <a:off x="5263091" y="6406520"/>
              <a:ext cx="515409" cy="0"/>
            </a:xfrm>
            <a:prstGeom prst="line">
              <a:avLst/>
            </a:prstGeom>
            <a:ln w="57150">
              <a:solidFill>
                <a:srgbClr val="2D2F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" name="Afbeelding 60">
            <a:extLst>
              <a:ext uri="{FF2B5EF4-FFF2-40B4-BE49-F238E27FC236}">
                <a16:creationId xmlns:a16="http://schemas.microsoft.com/office/drawing/2014/main" id="{3506DB95-B057-2F39-5E42-FB483C5C643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58768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70021" y="6106230"/>
            <a:ext cx="2355725" cy="54836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511EC63-0FFD-47CD-9504-4CEDA5726757}"/>
              </a:ext>
            </a:extLst>
          </p:cNvPr>
          <p:cNvSpPr txBox="1"/>
          <p:nvPr/>
        </p:nvSpPr>
        <p:spPr>
          <a:xfrm>
            <a:off x="2832233" y="3228945"/>
            <a:ext cx="68541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b="1" dirty="0">
                <a:solidFill>
                  <a:srgbClr val="2D2F32"/>
                </a:solidFill>
                <a:latin typeface="Trebuchet MS" panose="020B0703020202090204" pitchFamily="34" charset="0"/>
              </a:rPr>
              <a:t>Veel keuzes en ruimte voor individuele voorkeuren</a:t>
            </a:r>
            <a:endParaRPr kumimoji="0" lang="nl-NL" sz="2000" b="1" u="none" strike="noStrike" kern="1200" cap="none" spc="0" normalizeH="0" baseline="0" noProof="0" dirty="0">
              <a:ln>
                <a:noFill/>
              </a:ln>
              <a:solidFill>
                <a:srgbClr val="58768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5BE3E9C-115E-3741-275E-90F120EF0ABF}"/>
              </a:ext>
            </a:extLst>
          </p:cNvPr>
          <p:cNvSpPr txBox="1"/>
          <p:nvPr/>
        </p:nvSpPr>
        <p:spPr>
          <a:xfrm>
            <a:off x="2832233" y="3763221"/>
            <a:ext cx="68541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b="1" dirty="0">
                <a:solidFill>
                  <a:srgbClr val="2D2F32"/>
                </a:solidFill>
                <a:latin typeface="Trebuchet MS" panose="020B0703020202090204" pitchFamily="34" charset="0"/>
              </a:rPr>
              <a:t>Vaardigheden voor het HBO</a:t>
            </a:r>
            <a:endParaRPr kumimoji="0" lang="nl-NL" sz="2000" b="1" u="none" strike="noStrike" kern="1200" cap="none" spc="0" normalizeH="0" baseline="0" noProof="0" dirty="0">
              <a:ln>
                <a:noFill/>
              </a:ln>
              <a:solidFill>
                <a:srgbClr val="58768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72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7 -0.05648 L -1.875E-6 0.00186 L -0.00377 -0.06921 L -0.00377 -0.00486 L -0.00377 -0.06921 L -1.875E-6 -3.33333E-6 " pathEditMode="relative" rAng="0" ptsTypes="AAAAAA">
                                      <p:cBhvr>
                                        <p:cTn id="3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226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1E72C7-7E33-5173-F514-6FDDCBE10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900B5E48-974E-3AF9-8B85-6CDC5433767A}"/>
              </a:ext>
            </a:extLst>
          </p:cNvPr>
          <p:cNvSpPr txBox="1"/>
          <p:nvPr/>
        </p:nvSpPr>
        <p:spPr>
          <a:xfrm>
            <a:off x="9058689" y="52755"/>
            <a:ext cx="2444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Havo-P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3BEDF25-060D-C39B-8059-8F3563917CD3}"/>
              </a:ext>
            </a:extLst>
          </p:cNvPr>
          <p:cNvSpPr txBox="1"/>
          <p:nvPr/>
        </p:nvSpPr>
        <p:spPr>
          <a:xfrm>
            <a:off x="7230758" y="919173"/>
            <a:ext cx="6100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SCORE op de Havo!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BA71D83-DDF6-6CCF-3606-231941C80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223" y="1618239"/>
            <a:ext cx="3009900" cy="13208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8D20451-A3A7-2EF0-3C5A-0E53179BE962}"/>
              </a:ext>
            </a:extLst>
          </p:cNvPr>
          <p:cNvSpPr txBox="1"/>
          <p:nvPr/>
        </p:nvSpPr>
        <p:spPr>
          <a:xfrm>
            <a:off x="3701811" y="2017029"/>
            <a:ext cx="8821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Werken aan specifieke vaardigheden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963B327-1C74-8E96-4F24-90E2DF63EA95}"/>
              </a:ext>
            </a:extLst>
          </p:cNvPr>
          <p:cNvSpPr txBox="1"/>
          <p:nvPr/>
        </p:nvSpPr>
        <p:spPr>
          <a:xfrm>
            <a:off x="8188590" y="2484657"/>
            <a:ext cx="380212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S</a:t>
            </a:r>
            <a:r>
              <a:rPr kumimoji="0" lang="nl-NL" sz="2000" b="1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 </a:t>
            </a:r>
            <a:r>
              <a:rPr kumimoji="0" lang="nl-NL" sz="2000" b="1" u="none" strike="noStrike" kern="1200" cap="none" spc="0" normalizeH="0" baseline="0" noProof="0" dirty="0" err="1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amenwerken</a:t>
            </a:r>
            <a:endParaRPr kumimoji="0" lang="nl-NL" sz="2800" b="1" u="none" strike="noStrike" kern="1200" cap="none" spc="0" normalizeH="0" baseline="0" noProof="0" dirty="0">
              <a:ln>
                <a:noFill/>
              </a:ln>
              <a:solidFill>
                <a:srgbClr val="58768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dirty="0">
                <a:solidFill>
                  <a:srgbClr val="2D2F32"/>
                </a:solidFill>
                <a:latin typeface="Trebuchet MS" panose="020B0703020202090204" pitchFamily="34" charset="0"/>
              </a:rPr>
              <a:t>C</a:t>
            </a:r>
            <a:r>
              <a:rPr lang="nl-NL" sz="2000" b="1" dirty="0">
                <a:solidFill>
                  <a:srgbClr val="587686"/>
                </a:solidFill>
                <a:latin typeface="Trebuchet MS" panose="020B0703020202090204" pitchFamily="34" charset="0"/>
              </a:rPr>
              <a:t> </a:t>
            </a:r>
            <a:r>
              <a:rPr lang="nl-NL" sz="2000" b="1" dirty="0" err="1">
                <a:solidFill>
                  <a:srgbClr val="587686"/>
                </a:solidFill>
                <a:latin typeface="Trebuchet MS" panose="020B0703020202090204" pitchFamily="34" charset="0"/>
              </a:rPr>
              <a:t>ommuniceren</a:t>
            </a:r>
            <a:endParaRPr lang="nl-NL" sz="2800" b="1" dirty="0">
              <a:solidFill>
                <a:srgbClr val="587686"/>
              </a:solidFill>
              <a:latin typeface="Trebuchet MS" panose="020B070302020209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O</a:t>
            </a:r>
            <a:r>
              <a:rPr kumimoji="0" lang="nl-NL" sz="2000" b="1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 </a:t>
            </a:r>
            <a:r>
              <a:rPr kumimoji="0" lang="nl-NL" sz="2000" b="1" u="none" strike="noStrike" kern="1200" cap="none" spc="0" normalizeH="0" baseline="0" noProof="0" dirty="0" err="1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nderzoeken</a:t>
            </a:r>
            <a:endParaRPr kumimoji="0" lang="nl-NL" sz="2800" b="1" u="none" strike="noStrike" kern="1200" cap="none" spc="0" normalizeH="0" baseline="0" noProof="0" dirty="0">
              <a:ln>
                <a:noFill/>
              </a:ln>
              <a:solidFill>
                <a:srgbClr val="58768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dirty="0">
                <a:solidFill>
                  <a:srgbClr val="2D2F32"/>
                </a:solidFill>
                <a:latin typeface="Trebuchet MS" panose="020B0703020202090204" pitchFamily="34" charset="0"/>
              </a:rPr>
              <a:t>R</a:t>
            </a:r>
            <a:r>
              <a:rPr lang="nl-NL" sz="2000" b="1" dirty="0">
                <a:solidFill>
                  <a:srgbClr val="587686"/>
                </a:solidFill>
                <a:latin typeface="Trebuchet MS" panose="020B0703020202090204" pitchFamily="34" charset="0"/>
              </a:rPr>
              <a:t> </a:t>
            </a:r>
            <a:r>
              <a:rPr lang="nl-NL" sz="2000" b="1" dirty="0" err="1">
                <a:solidFill>
                  <a:srgbClr val="587686"/>
                </a:solidFill>
                <a:latin typeface="Trebuchet MS" panose="020B0703020202090204" pitchFamily="34" charset="0"/>
              </a:rPr>
              <a:t>eflecteren</a:t>
            </a:r>
            <a:endParaRPr lang="nl-NL" sz="2000" b="1" dirty="0">
              <a:solidFill>
                <a:srgbClr val="587686"/>
              </a:solidFill>
              <a:latin typeface="Trebuchet MS" panose="020B070302020209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E</a:t>
            </a:r>
            <a:r>
              <a:rPr kumimoji="0" lang="nl-NL" sz="2000" b="1" u="none" strike="noStrike" kern="1200" cap="none" spc="0" normalizeH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 </a:t>
            </a:r>
            <a:r>
              <a:rPr kumimoji="0" lang="nl-NL" sz="2000" b="1" u="none" strike="noStrike" kern="1200" cap="none" spc="0" normalizeH="0" noProof="0" dirty="0" err="1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igenaarschap</a:t>
            </a:r>
            <a:endParaRPr kumimoji="0" lang="nl-NL" sz="2000" b="1" u="none" strike="noStrike" kern="1200" cap="none" spc="0" normalizeH="0" baseline="0" noProof="0" dirty="0">
              <a:ln>
                <a:noFill/>
              </a:ln>
              <a:solidFill>
                <a:srgbClr val="58768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E012FB3-1AE1-4910-9C67-161515040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983" y="4221497"/>
            <a:ext cx="3009899" cy="178967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C746916B-8A43-BD44-0E76-2E66912752A6}"/>
              </a:ext>
            </a:extLst>
          </p:cNvPr>
          <p:cNvSpPr txBox="1"/>
          <p:nvPr/>
        </p:nvSpPr>
        <p:spPr>
          <a:xfrm>
            <a:off x="3275806" y="5239761"/>
            <a:ext cx="8821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Externe opdrachtgevers</a:t>
            </a:r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C1AD434D-4737-CB2F-6490-3B1269682CEA}"/>
              </a:ext>
            </a:extLst>
          </p:cNvPr>
          <p:cNvGrpSpPr/>
          <p:nvPr/>
        </p:nvGrpSpPr>
        <p:grpSpPr>
          <a:xfrm>
            <a:off x="7834586" y="4847565"/>
            <a:ext cx="1568206" cy="1568206"/>
            <a:chOff x="7834586" y="4847565"/>
            <a:chExt cx="1568206" cy="1568206"/>
          </a:xfrm>
        </p:grpSpPr>
        <p:pic>
          <p:nvPicPr>
            <p:cNvPr id="13" name="Graphic 12" descr="IJshockey met effen opvulling">
              <a:extLst>
                <a:ext uri="{FF2B5EF4-FFF2-40B4-BE49-F238E27FC236}">
                  <a16:creationId xmlns:a16="http://schemas.microsoft.com/office/drawing/2014/main" id="{F3850A02-2E36-7757-3589-CCDB6D84C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4586" y="4847565"/>
              <a:ext cx="1568206" cy="1568206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t 13">
                  <a:extLst>
                    <a:ext uri="{FF2B5EF4-FFF2-40B4-BE49-F238E27FC236}">
                      <a16:creationId xmlns:a16="http://schemas.microsoft.com/office/drawing/2014/main" id="{334EC4DF-98F4-92BF-4E62-6586AC594AB1}"/>
                    </a:ext>
                  </a:extLst>
                </p14:cNvPr>
                <p14:cNvContentPartPr/>
                <p14:nvPr/>
              </p14:nvContentPartPr>
              <p14:xfrm>
                <a:off x="7971873" y="5943589"/>
                <a:ext cx="182520" cy="235080"/>
              </p14:xfrm>
            </p:contentPart>
          </mc:Choice>
          <mc:Fallback xmlns="">
            <p:pic>
              <p:nvPicPr>
                <p:cNvPr id="14" name="Inkt 13">
                  <a:extLst>
                    <a:ext uri="{FF2B5EF4-FFF2-40B4-BE49-F238E27FC236}">
                      <a16:creationId xmlns:a16="http://schemas.microsoft.com/office/drawing/2014/main" id="{334EC4DF-98F4-92BF-4E62-6586AC594AB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09233" y="5880589"/>
                  <a:ext cx="3081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kt 14">
                  <a:extLst>
                    <a:ext uri="{FF2B5EF4-FFF2-40B4-BE49-F238E27FC236}">
                      <a16:creationId xmlns:a16="http://schemas.microsoft.com/office/drawing/2014/main" id="{2A3B1318-4AA5-157A-FB03-60D678A3A7F6}"/>
                    </a:ext>
                  </a:extLst>
                </p14:cNvPr>
                <p14:cNvContentPartPr/>
                <p14:nvPr/>
              </p14:nvContentPartPr>
              <p14:xfrm>
                <a:off x="7949344" y="5942713"/>
                <a:ext cx="182160" cy="223920"/>
              </p14:xfrm>
            </p:contentPart>
          </mc:Choice>
          <mc:Fallback xmlns="">
            <p:pic>
              <p:nvPicPr>
                <p:cNvPr id="15" name="Inkt 14">
                  <a:extLst>
                    <a:ext uri="{FF2B5EF4-FFF2-40B4-BE49-F238E27FC236}">
                      <a16:creationId xmlns:a16="http://schemas.microsoft.com/office/drawing/2014/main" id="{2A3B1318-4AA5-157A-FB03-60D678A3A7F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886704" y="5879713"/>
                  <a:ext cx="30780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Inkt 15">
                  <a:extLst>
                    <a:ext uri="{FF2B5EF4-FFF2-40B4-BE49-F238E27FC236}">
                      <a16:creationId xmlns:a16="http://schemas.microsoft.com/office/drawing/2014/main" id="{55B12AFC-4ABD-68C8-5534-240D448838D2}"/>
                    </a:ext>
                  </a:extLst>
                </p14:cNvPr>
                <p14:cNvContentPartPr/>
                <p14:nvPr/>
              </p14:nvContentPartPr>
              <p14:xfrm>
                <a:off x="8366584" y="6130993"/>
                <a:ext cx="344160" cy="235440"/>
              </p14:xfrm>
            </p:contentPart>
          </mc:Choice>
          <mc:Fallback xmlns="">
            <p:pic>
              <p:nvPicPr>
                <p:cNvPr id="16" name="Inkt 15">
                  <a:extLst>
                    <a:ext uri="{FF2B5EF4-FFF2-40B4-BE49-F238E27FC236}">
                      <a16:creationId xmlns:a16="http://schemas.microsoft.com/office/drawing/2014/main" id="{55B12AFC-4ABD-68C8-5534-240D448838D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303584" y="6068353"/>
                  <a:ext cx="46980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8" name="Inkt 17">
                  <a:extLst>
                    <a:ext uri="{FF2B5EF4-FFF2-40B4-BE49-F238E27FC236}">
                      <a16:creationId xmlns:a16="http://schemas.microsoft.com/office/drawing/2014/main" id="{16C56624-4B92-C293-0844-CF2AB695A32E}"/>
                    </a:ext>
                  </a:extLst>
                </p14:cNvPr>
                <p14:cNvContentPartPr/>
                <p14:nvPr/>
              </p14:nvContentPartPr>
              <p14:xfrm>
                <a:off x="9061384" y="5900593"/>
                <a:ext cx="158400" cy="378720"/>
              </p14:xfrm>
            </p:contentPart>
          </mc:Choice>
          <mc:Fallback xmlns="">
            <p:pic>
              <p:nvPicPr>
                <p:cNvPr id="18" name="Inkt 17">
                  <a:extLst>
                    <a:ext uri="{FF2B5EF4-FFF2-40B4-BE49-F238E27FC236}">
                      <a16:creationId xmlns:a16="http://schemas.microsoft.com/office/drawing/2014/main" id="{16C56624-4B92-C293-0844-CF2AB695A32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998744" y="5837593"/>
                  <a:ext cx="284040" cy="5043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1" name="Graphic 20" descr="Mes en vork met effen opvulling">
            <a:extLst>
              <a:ext uri="{FF2B5EF4-FFF2-40B4-BE49-F238E27FC236}">
                <a16:creationId xmlns:a16="http://schemas.microsoft.com/office/drawing/2014/main" id="{FC72A442-8449-0A5C-D673-514E6CB35C3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766569" y="4996226"/>
            <a:ext cx="1270884" cy="127088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3967D211-32E1-97AB-0F0C-DCDF41FAE47B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prstClr val="black"/>
              <a:srgbClr val="58768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70021" y="6106230"/>
            <a:ext cx="2355725" cy="54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49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81481E-6 L -0.07943 0.03843 C -0.09596 0.047 -0.1207 0.05255 -0.14675 0.05255 C -0.17643 0.05255 -0.20026 0.047 -0.2168 0.03843 L -0.29622 -4.81481E-6 " pathEditMode="relative" rAng="0" ptsTypes="AAAAA">
                                      <p:cBhvr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18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-0.07839 0.04931 C -0.09466 0.06042 -0.11914 0.06644 -0.14479 0.06644 C -0.17409 0.06644 -0.1974 0.06042 -0.21367 0.04931 L -0.2918 -4.81481E-6 " pathEditMode="relative" rAng="0" ptsTypes="AAAAA">
                                      <p:cBhvr>
                                        <p:cTn id="4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6" y="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1200C3-E463-0343-200F-487F0A002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E53B2834-2B7F-D542-B523-50C295172A48}"/>
              </a:ext>
            </a:extLst>
          </p:cNvPr>
          <p:cNvSpPr txBox="1"/>
          <p:nvPr/>
        </p:nvSpPr>
        <p:spPr>
          <a:xfrm>
            <a:off x="3379756" y="2038363"/>
            <a:ext cx="8821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Loopbaanoriëntatie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D39F2CE-9E37-9DDB-6D86-280F9FBE64B1}"/>
              </a:ext>
            </a:extLst>
          </p:cNvPr>
          <p:cNvSpPr txBox="1"/>
          <p:nvPr/>
        </p:nvSpPr>
        <p:spPr>
          <a:xfrm>
            <a:off x="4844336" y="2549366"/>
            <a:ext cx="68541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Opdrachten </a:t>
            </a:r>
            <a:r>
              <a:rPr kumimoji="0" lang="nl-NL" sz="2000" b="1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in verschillende</a:t>
            </a:r>
            <a:r>
              <a:rPr kumimoji="0" lang="nl-NL" sz="2000" b="1" u="none" strike="noStrike" kern="1200" cap="none" spc="0" normalizeH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 werkvelden</a:t>
            </a:r>
            <a:endParaRPr kumimoji="0" lang="nl-NL" sz="2000" b="1" u="none" strike="noStrike" kern="1200" cap="none" spc="0" normalizeH="0" baseline="0" noProof="0" dirty="0">
              <a:ln>
                <a:noFill/>
              </a:ln>
              <a:solidFill>
                <a:srgbClr val="58768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668C2BA-E405-B2AB-3AE6-FEE534E73F1F}"/>
              </a:ext>
            </a:extLst>
          </p:cNvPr>
          <p:cNvSpPr txBox="1"/>
          <p:nvPr/>
        </p:nvSpPr>
        <p:spPr>
          <a:xfrm>
            <a:off x="3379756" y="5234988"/>
            <a:ext cx="8821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Realistische</a:t>
            </a:r>
            <a:r>
              <a:rPr kumimoji="0" lang="nl-NL" sz="2800" b="1" u="none" strike="noStrike" kern="1200" cap="none" spc="0" normalizeH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 vraagstukken</a:t>
            </a:r>
            <a:endParaRPr kumimoji="0" lang="nl-NL" sz="2800" b="1" u="none" strike="noStrike" kern="1200" cap="none" spc="0" normalizeH="0" baseline="0" noProof="0" dirty="0">
              <a:ln>
                <a:noFill/>
              </a:ln>
              <a:solidFill>
                <a:srgbClr val="2D2F32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D3DE1CC2-8389-338B-D9AC-70094A9A6955}"/>
              </a:ext>
            </a:extLst>
          </p:cNvPr>
          <p:cNvGrpSpPr/>
          <p:nvPr/>
        </p:nvGrpSpPr>
        <p:grpSpPr>
          <a:xfrm>
            <a:off x="4587359" y="1285886"/>
            <a:ext cx="2455553" cy="1824144"/>
            <a:chOff x="830905" y="1436566"/>
            <a:chExt cx="2455553" cy="1824144"/>
          </a:xfrm>
        </p:grpSpPr>
        <p:pic>
          <p:nvPicPr>
            <p:cNvPr id="6" name="Afbeelding 5" descr="Afbeelding met clipart, kunst, tekenfilm, illustratie&#10;&#10;Beschrijving automatisch gegenereerd met gemiddelde betrouwbaarheid">
              <a:extLst>
                <a:ext uri="{FF2B5EF4-FFF2-40B4-BE49-F238E27FC236}">
                  <a16:creationId xmlns:a16="http://schemas.microsoft.com/office/drawing/2014/main" id="{136B005A-6C90-ED9F-320D-1AF45F76F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0905" y="1463464"/>
              <a:ext cx="2444901" cy="1797246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Inkt 7">
                  <a:extLst>
                    <a:ext uri="{FF2B5EF4-FFF2-40B4-BE49-F238E27FC236}">
                      <a16:creationId xmlns:a16="http://schemas.microsoft.com/office/drawing/2014/main" id="{C05276BD-2D2E-5308-E4AA-5CE21822B42D}"/>
                    </a:ext>
                  </a:extLst>
                </p14:cNvPr>
                <p14:cNvContentPartPr/>
                <p14:nvPr/>
              </p14:nvContentPartPr>
              <p14:xfrm>
                <a:off x="1404018" y="1436566"/>
                <a:ext cx="248040" cy="111240"/>
              </p14:xfrm>
            </p:contentPart>
          </mc:Choice>
          <mc:Fallback xmlns="">
            <p:pic>
              <p:nvPicPr>
                <p:cNvPr id="8" name="Inkt 7">
                  <a:extLst>
                    <a:ext uri="{FF2B5EF4-FFF2-40B4-BE49-F238E27FC236}">
                      <a16:creationId xmlns:a16="http://schemas.microsoft.com/office/drawing/2014/main" id="{C05276BD-2D2E-5308-E4AA-5CE21822B42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341018" y="1373566"/>
                  <a:ext cx="3736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Inkt 11">
                  <a:extLst>
                    <a:ext uri="{FF2B5EF4-FFF2-40B4-BE49-F238E27FC236}">
                      <a16:creationId xmlns:a16="http://schemas.microsoft.com/office/drawing/2014/main" id="{90EB8487-A5E1-9644-6418-2E7B0A649920}"/>
                    </a:ext>
                  </a:extLst>
                </p14:cNvPr>
                <p14:cNvContentPartPr/>
                <p14:nvPr/>
              </p14:nvContentPartPr>
              <p14:xfrm>
                <a:off x="2325978" y="3218566"/>
                <a:ext cx="167400" cy="360"/>
              </p14:xfrm>
            </p:contentPart>
          </mc:Choice>
          <mc:Fallback xmlns="">
            <p:pic>
              <p:nvPicPr>
                <p:cNvPr id="12" name="Inkt 11">
                  <a:extLst>
                    <a:ext uri="{FF2B5EF4-FFF2-40B4-BE49-F238E27FC236}">
                      <a16:creationId xmlns:a16="http://schemas.microsoft.com/office/drawing/2014/main" id="{90EB8487-A5E1-9644-6418-2E7B0A64992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62978" y="3155926"/>
                  <a:ext cx="2930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7" name="Inkt 16">
                  <a:extLst>
                    <a:ext uri="{FF2B5EF4-FFF2-40B4-BE49-F238E27FC236}">
                      <a16:creationId xmlns:a16="http://schemas.microsoft.com/office/drawing/2014/main" id="{1E44A830-57FF-9C7D-E102-D817A2B69E8C}"/>
                    </a:ext>
                  </a:extLst>
                </p14:cNvPr>
                <p14:cNvContentPartPr/>
                <p14:nvPr/>
              </p14:nvContentPartPr>
              <p14:xfrm>
                <a:off x="3179898" y="3128206"/>
                <a:ext cx="106560" cy="105120"/>
              </p14:xfrm>
            </p:contentPart>
          </mc:Choice>
          <mc:Fallback xmlns="">
            <p:pic>
              <p:nvPicPr>
                <p:cNvPr id="17" name="Inkt 16">
                  <a:extLst>
                    <a:ext uri="{FF2B5EF4-FFF2-40B4-BE49-F238E27FC236}">
                      <a16:creationId xmlns:a16="http://schemas.microsoft.com/office/drawing/2014/main" id="{1E44A830-57FF-9C7D-E102-D817A2B69E8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17258" y="3065566"/>
                  <a:ext cx="232200" cy="230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2" name="Tekstvak 21">
            <a:extLst>
              <a:ext uri="{FF2B5EF4-FFF2-40B4-BE49-F238E27FC236}">
                <a16:creationId xmlns:a16="http://schemas.microsoft.com/office/drawing/2014/main" id="{FB2A6D53-354A-C3EB-4A9C-B472057975BD}"/>
              </a:ext>
            </a:extLst>
          </p:cNvPr>
          <p:cNvSpPr txBox="1"/>
          <p:nvPr/>
        </p:nvSpPr>
        <p:spPr>
          <a:xfrm>
            <a:off x="4844336" y="2981707"/>
            <a:ext cx="68541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Stages</a:t>
            </a:r>
            <a:r>
              <a:rPr kumimoji="0" lang="nl-NL" sz="2000" b="1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, maatschappelijk en/of commercieel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BFA947C8-2E12-1ADF-9429-C232135ABD66}"/>
              </a:ext>
            </a:extLst>
          </p:cNvPr>
          <p:cNvSpPr txBox="1"/>
          <p:nvPr/>
        </p:nvSpPr>
        <p:spPr>
          <a:xfrm>
            <a:off x="4844336" y="3417182"/>
            <a:ext cx="7500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b="1" dirty="0">
                <a:solidFill>
                  <a:srgbClr val="2D2F32"/>
                </a:solidFill>
                <a:latin typeface="Trebuchet MS" panose="020B0703020202090204" pitchFamily="34" charset="0"/>
              </a:rPr>
              <a:t>Reflectie</a:t>
            </a:r>
            <a:r>
              <a:rPr lang="nl-NL" sz="2000" b="1" dirty="0">
                <a:solidFill>
                  <a:srgbClr val="587686"/>
                </a:solidFill>
                <a:latin typeface="Trebuchet MS" panose="020B0703020202090204" pitchFamily="34" charset="0"/>
              </a:rPr>
              <a:t>(gesprekken) op persoonlijke doelen/vaardigheden</a:t>
            </a:r>
            <a:endParaRPr kumimoji="0" lang="nl-NL" sz="2000" b="1" u="none" strike="noStrike" kern="1200" cap="none" spc="0" normalizeH="0" baseline="0" noProof="0" dirty="0">
              <a:ln>
                <a:noFill/>
              </a:ln>
              <a:solidFill>
                <a:srgbClr val="587686"/>
              </a:solidFill>
              <a:effectLst/>
              <a:uLnTx/>
              <a:uFillTx/>
              <a:latin typeface="Trebuchet MS" panose="020B0703020202090204" pitchFamily="34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267ADFD0-8220-2C7B-3B21-E4EC592615C6}"/>
              </a:ext>
            </a:extLst>
          </p:cNvPr>
          <p:cNvSpPr txBox="1"/>
          <p:nvPr/>
        </p:nvSpPr>
        <p:spPr>
          <a:xfrm>
            <a:off x="4844336" y="3852657"/>
            <a:ext cx="68541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b="1" dirty="0">
                <a:solidFill>
                  <a:srgbClr val="2D2F32"/>
                </a:solidFill>
                <a:latin typeface="Trebuchet MS" panose="020B0703020202090204" pitchFamily="34" charset="0"/>
              </a:rPr>
              <a:t>Studiekeuze</a:t>
            </a:r>
            <a:r>
              <a:rPr lang="nl-NL" sz="2000" b="1" dirty="0">
                <a:solidFill>
                  <a:srgbClr val="587686"/>
                </a:solidFill>
                <a:latin typeface="Trebuchet MS" panose="020B0703020202090204" pitchFamily="34" charset="0"/>
              </a:rPr>
              <a:t>(begeleiding)</a:t>
            </a:r>
            <a:endParaRPr kumimoji="0" lang="nl-NL" sz="2000" b="1" u="none" strike="noStrike" kern="1200" cap="none" spc="0" normalizeH="0" baseline="0" noProof="0" dirty="0">
              <a:ln>
                <a:noFill/>
              </a:ln>
              <a:solidFill>
                <a:srgbClr val="587686"/>
              </a:solidFill>
              <a:effectLst/>
              <a:uLnTx/>
              <a:uFillTx/>
              <a:latin typeface="Trebuchet MS" panose="020B0703020202090204" pitchFamily="34" charset="0"/>
            </a:endParaRPr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id="{2363A498-F099-67C1-09B7-853C1F3ED619}"/>
              </a:ext>
            </a:extLst>
          </p:cNvPr>
          <p:cNvGrpSpPr/>
          <p:nvPr/>
        </p:nvGrpSpPr>
        <p:grpSpPr>
          <a:xfrm>
            <a:off x="4431859" y="4779104"/>
            <a:ext cx="2755900" cy="1213342"/>
            <a:chOff x="675405" y="4954486"/>
            <a:chExt cx="2755900" cy="1213342"/>
          </a:xfrm>
        </p:grpSpPr>
        <p:pic>
          <p:nvPicPr>
            <p:cNvPr id="25" name="Afbeelding 24">
              <a:extLst>
                <a:ext uri="{FF2B5EF4-FFF2-40B4-BE49-F238E27FC236}">
                  <a16:creationId xmlns:a16="http://schemas.microsoft.com/office/drawing/2014/main" id="{26606501-084A-6F9A-A796-2B4B9DAB0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5405" y="4974028"/>
              <a:ext cx="2755900" cy="1193800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6" name="Inkt 25">
                  <a:extLst>
                    <a:ext uri="{FF2B5EF4-FFF2-40B4-BE49-F238E27FC236}">
                      <a16:creationId xmlns:a16="http://schemas.microsoft.com/office/drawing/2014/main" id="{99E77857-889C-870A-0A0C-1DD8F9DC0B6B}"/>
                    </a:ext>
                  </a:extLst>
                </p14:cNvPr>
                <p14:cNvContentPartPr/>
                <p14:nvPr/>
              </p14:nvContentPartPr>
              <p14:xfrm>
                <a:off x="2252178" y="4954486"/>
                <a:ext cx="255960" cy="33120"/>
              </p14:xfrm>
            </p:contentPart>
          </mc:Choice>
          <mc:Fallback xmlns="">
            <p:pic>
              <p:nvPicPr>
                <p:cNvPr id="26" name="Inkt 25">
                  <a:extLst>
                    <a:ext uri="{FF2B5EF4-FFF2-40B4-BE49-F238E27FC236}">
                      <a16:creationId xmlns:a16="http://schemas.microsoft.com/office/drawing/2014/main" id="{99E77857-889C-870A-0A0C-1DD8F9DC0B6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89178" y="4891486"/>
                  <a:ext cx="381600" cy="158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8" name="Tekstvak 27">
            <a:extLst>
              <a:ext uri="{FF2B5EF4-FFF2-40B4-BE49-F238E27FC236}">
                <a16:creationId xmlns:a16="http://schemas.microsoft.com/office/drawing/2014/main" id="{F0D998E1-EA8E-E06E-A156-1FE3BDDD456A}"/>
              </a:ext>
            </a:extLst>
          </p:cNvPr>
          <p:cNvSpPr txBox="1"/>
          <p:nvPr/>
        </p:nvSpPr>
        <p:spPr>
          <a:xfrm>
            <a:off x="4844336" y="5767718"/>
            <a:ext cx="88216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Duurzame oplossingen </a:t>
            </a:r>
            <a:r>
              <a:rPr kumimoji="0" lang="nl-NL" sz="2000" b="1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bedenken</a:t>
            </a:r>
            <a:r>
              <a:rPr kumimoji="0" lang="nl-NL" sz="2000" b="1" u="none" strike="noStrike" kern="1200" cap="none" spc="0" normalizeH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 en realiseren </a:t>
            </a:r>
            <a:endParaRPr kumimoji="0" lang="nl-NL" sz="2000" b="1" u="none" strike="noStrike" kern="1200" cap="none" spc="0" normalizeH="0" baseline="0" noProof="0" dirty="0">
              <a:ln>
                <a:noFill/>
              </a:ln>
              <a:solidFill>
                <a:srgbClr val="587686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6F08B5FB-FA95-CFB5-98DA-BE0ABA486374}"/>
              </a:ext>
            </a:extLst>
          </p:cNvPr>
          <p:cNvSpPr txBox="1"/>
          <p:nvPr/>
        </p:nvSpPr>
        <p:spPr>
          <a:xfrm>
            <a:off x="9058689" y="52755"/>
            <a:ext cx="2444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Havo-P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93CF62F7-97F7-038E-12FA-3C03ABA22D80}"/>
              </a:ext>
            </a:extLst>
          </p:cNvPr>
          <p:cNvSpPr txBox="1"/>
          <p:nvPr/>
        </p:nvSpPr>
        <p:spPr>
          <a:xfrm>
            <a:off x="7230758" y="919173"/>
            <a:ext cx="6100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SCORE op de Havo!</a:t>
            </a:r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DCFCBC6F-3812-E78F-462F-074F16664BBA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58768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70021" y="6106230"/>
            <a:ext cx="2355725" cy="54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0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125E-6 0.00579 L -0.08606 0.04144 C -0.10403 0.04954 -0.13086 0.05394 -0.15911 0.05394 C -0.19127 0.05394 -0.21692 0.04954 -0.23489 0.04144 L -0.32083 0.00579 " pathEditMode="relative" rAng="0" ptsTypes="AAAAA">
                                      <p:cBhvr>
                                        <p:cTn id="10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0862 0.04305 C -0.1039 0.05278 -0.13086 0.0581 -0.15911 0.0581 C -0.19114 0.0581 -0.21679 0.05278 -0.2345 0.04305 L -0.32044 1.48148E-6 " pathEditMode="relative" rAng="0" ptsTypes="AAAAA">
                                      <p:cBhvr>
                                        <p:cTn id="4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9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22" grpId="0"/>
      <p:bldP spid="23" grpId="0"/>
      <p:bldP spid="24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0B779D-3BA2-88E6-B9AD-964A7CAE3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A420EDEE-FF58-94CF-5BDE-442E500748F4}"/>
              </a:ext>
            </a:extLst>
          </p:cNvPr>
          <p:cNvSpPr txBox="1"/>
          <p:nvPr/>
        </p:nvSpPr>
        <p:spPr>
          <a:xfrm>
            <a:off x="692586" y="1468768"/>
            <a:ext cx="8821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HAVO 4 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4FB4C7F2-9C79-1EFC-439D-205DF207D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463161"/>
              </p:ext>
            </p:extLst>
          </p:nvPr>
        </p:nvGraphicFramePr>
        <p:xfrm>
          <a:off x="360680" y="2020421"/>
          <a:ext cx="11470640" cy="2072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9280">
                  <a:extLst>
                    <a:ext uri="{9D8B030D-6E8A-4147-A177-3AD203B41FA5}">
                      <a16:colId xmlns:a16="http://schemas.microsoft.com/office/drawing/2014/main" val="1275608557"/>
                    </a:ext>
                  </a:extLst>
                </a:gridCol>
                <a:gridCol w="3215640">
                  <a:extLst>
                    <a:ext uri="{9D8B030D-6E8A-4147-A177-3AD203B41FA5}">
                      <a16:colId xmlns:a16="http://schemas.microsoft.com/office/drawing/2014/main" val="127075458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00496324"/>
                    </a:ext>
                  </a:extLst>
                </a:gridCol>
                <a:gridCol w="2687320">
                  <a:extLst>
                    <a:ext uri="{9D8B030D-6E8A-4147-A177-3AD203B41FA5}">
                      <a16:colId xmlns:a16="http://schemas.microsoft.com/office/drawing/2014/main" val="3409373596"/>
                    </a:ext>
                  </a:extLst>
                </a:gridCol>
              </a:tblGrid>
              <a:tr h="700504"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latin typeface="Trebuchet MS" panose="020B0703020202090204" pitchFamily="34" charset="0"/>
                        </a:rPr>
                        <a:t>Periode 1</a:t>
                      </a:r>
                    </a:p>
                    <a:p>
                      <a:pPr algn="ctr"/>
                      <a:r>
                        <a:rPr lang="nl-NL" b="0" dirty="0">
                          <a:latin typeface="Trebuchet MS" panose="020B0703020202090204" pitchFamily="34" charset="0"/>
                        </a:rPr>
                        <a:t>3 lesuren per week</a:t>
                      </a:r>
                    </a:p>
                  </a:txBody>
                  <a:tcPr>
                    <a:lnL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76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latin typeface="Trebuchet MS" panose="020B0703020202090204" pitchFamily="34" charset="0"/>
                        </a:rPr>
                        <a:t>Periode 2</a:t>
                      </a:r>
                    </a:p>
                    <a:p>
                      <a:pPr algn="ctr"/>
                      <a:r>
                        <a:rPr lang="nl-NL" b="0" dirty="0">
                          <a:latin typeface="Trebuchet MS" panose="020B0703020202090204" pitchFamily="34" charset="0"/>
                        </a:rPr>
                        <a:t>3 lesuren per week</a:t>
                      </a:r>
                    </a:p>
                  </a:txBody>
                  <a:tcPr>
                    <a:lnL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76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latin typeface="Trebuchet MS" panose="020B0703020202090204" pitchFamily="34" charset="0"/>
                        </a:rPr>
                        <a:t>Periode 3</a:t>
                      </a:r>
                    </a:p>
                    <a:p>
                      <a:pPr algn="ctr"/>
                      <a:r>
                        <a:rPr lang="nl-NL" b="0" dirty="0">
                          <a:latin typeface="Trebuchet MS" panose="020B0703020202090204" pitchFamily="34" charset="0"/>
                        </a:rPr>
                        <a:t>5 lesuren per week</a:t>
                      </a:r>
                    </a:p>
                  </a:txBody>
                  <a:tcPr>
                    <a:lnL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76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latin typeface="Trebuchet MS" panose="020B0703020202090204" pitchFamily="34" charset="0"/>
                        </a:rPr>
                        <a:t>Periode 4</a:t>
                      </a:r>
                    </a:p>
                    <a:p>
                      <a:pPr algn="ctr"/>
                      <a:r>
                        <a:rPr lang="nl-NL" b="0" dirty="0">
                          <a:latin typeface="Trebuchet MS" panose="020B0703020202090204" pitchFamily="34" charset="0"/>
                        </a:rPr>
                        <a:t>5 lesuren per week</a:t>
                      </a:r>
                    </a:p>
                  </a:txBody>
                  <a:tcPr>
                    <a:lnL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76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820068"/>
                  </a:ext>
                </a:extLst>
              </a:tr>
              <a:tr h="69303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l-NL" sz="2000" dirty="0">
                          <a:solidFill>
                            <a:srgbClr val="2D2F32"/>
                          </a:solidFill>
                          <a:latin typeface="Trebuchet MS" panose="020B0703020202090204" pitchFamily="34" charset="0"/>
                        </a:rPr>
                        <a:t>Opdracht externe opdrachtgever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l-NL" sz="2400" dirty="0">
                          <a:solidFill>
                            <a:srgbClr val="2D2F32"/>
                          </a:solidFill>
                          <a:latin typeface="Trebuchet MS" panose="020B0703020202090204" pitchFamily="34" charset="0"/>
                        </a:rPr>
                        <a:t>+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l-NL" sz="2000" dirty="0">
                          <a:solidFill>
                            <a:srgbClr val="2D2F32"/>
                          </a:solidFill>
                          <a:latin typeface="Trebuchet MS" panose="020B0703020202090204" pitchFamily="34" charset="0"/>
                        </a:rPr>
                        <a:t>Vaardighedentraining(en)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nl-N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F32"/>
                          </a:solidFill>
                          <a:effectLst/>
                          <a:uLnTx/>
                          <a:uFillTx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Opdracht van externe opdrachtgever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nl-N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F32"/>
                          </a:solidFill>
                          <a:effectLst/>
                          <a:uLnTx/>
                          <a:uFillTx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nl-N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F32"/>
                          </a:solidFill>
                          <a:effectLst/>
                          <a:uLnTx/>
                          <a:uFillTx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Vaardighedentraining(en)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rgbClr val="2D2F32"/>
                          </a:solidFill>
                          <a:latin typeface="Trebuchet MS" panose="020B0703020202090204" pitchFamily="34" charset="0"/>
                        </a:rPr>
                        <a:t>Onderzoeksstage</a:t>
                      </a:r>
                    </a:p>
                    <a:p>
                      <a:pPr algn="ctr"/>
                      <a:r>
                        <a:rPr lang="nl-NL" sz="2000" dirty="0">
                          <a:solidFill>
                            <a:srgbClr val="2D2F32"/>
                          </a:solidFill>
                          <a:latin typeface="Trebuchet MS" panose="020B0703020202090204" pitchFamily="34" charset="0"/>
                        </a:rPr>
                        <a:t>in duo’s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rgbClr val="2D2F32"/>
                          </a:solidFill>
                          <a:latin typeface="Trebuchet MS" panose="020B0703020202090204" pitchFamily="34" charset="0"/>
                        </a:rPr>
                        <a:t>Stage in duo’s</a:t>
                      </a:r>
                    </a:p>
                    <a:p>
                      <a:pPr algn="ctr"/>
                      <a:r>
                        <a:rPr lang="nl-NL" sz="2400" dirty="0">
                          <a:solidFill>
                            <a:srgbClr val="2D2F32"/>
                          </a:solidFill>
                          <a:latin typeface="Trebuchet MS" panose="020B0703020202090204" pitchFamily="34" charset="0"/>
                        </a:rPr>
                        <a:t>+</a:t>
                      </a:r>
                    </a:p>
                    <a:p>
                      <a:pPr algn="ctr"/>
                      <a:r>
                        <a:rPr lang="nl-NL" sz="2000" dirty="0">
                          <a:solidFill>
                            <a:srgbClr val="2D2F32"/>
                          </a:solidFill>
                          <a:latin typeface="Trebuchet MS" panose="020B0703020202090204" pitchFamily="34" charset="0"/>
                        </a:rPr>
                        <a:t>Voorbereiding eindstage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854679"/>
                  </a:ext>
                </a:extLst>
              </a:tr>
            </a:tbl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5097BF26-53F5-1DFC-CA40-7EC26ECFBEE4}"/>
              </a:ext>
            </a:extLst>
          </p:cNvPr>
          <p:cNvSpPr txBox="1"/>
          <p:nvPr/>
        </p:nvSpPr>
        <p:spPr>
          <a:xfrm>
            <a:off x="692586" y="4245912"/>
            <a:ext cx="8821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HAVO 5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DEBC9E7-434C-964D-0F7D-472A2306627A}"/>
              </a:ext>
            </a:extLst>
          </p:cNvPr>
          <p:cNvSpPr txBox="1"/>
          <p:nvPr/>
        </p:nvSpPr>
        <p:spPr>
          <a:xfrm>
            <a:off x="9058689" y="52755"/>
            <a:ext cx="2444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Havo-P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654D4D2-B521-79E0-F84C-669BE50663E9}"/>
              </a:ext>
            </a:extLst>
          </p:cNvPr>
          <p:cNvSpPr txBox="1"/>
          <p:nvPr/>
        </p:nvSpPr>
        <p:spPr>
          <a:xfrm>
            <a:off x="7230758" y="919173"/>
            <a:ext cx="6100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SCORE op de Havo!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EFE6633D-F359-8116-6E40-35767A65F7FF}"/>
              </a:ext>
            </a:extLst>
          </p:cNvPr>
          <p:cNvSpPr txBox="1"/>
          <p:nvPr/>
        </p:nvSpPr>
        <p:spPr>
          <a:xfrm>
            <a:off x="692586" y="544948"/>
            <a:ext cx="8821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Huidige programma – in ontwikkeling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DE4468BC-F42C-C972-3206-78C5AC1D55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58768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70021" y="6106230"/>
            <a:ext cx="2355725" cy="548360"/>
          </a:xfrm>
          <a:prstGeom prst="rect">
            <a:avLst/>
          </a:prstGeom>
        </p:spPr>
      </p:pic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48052C3D-BFD8-AE18-0587-35B492908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847441"/>
              </p:ext>
            </p:extLst>
          </p:nvPr>
        </p:nvGraphicFramePr>
        <p:xfrm>
          <a:off x="360680" y="4814853"/>
          <a:ext cx="11470640" cy="1828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9280">
                  <a:extLst>
                    <a:ext uri="{9D8B030D-6E8A-4147-A177-3AD203B41FA5}">
                      <a16:colId xmlns:a16="http://schemas.microsoft.com/office/drawing/2014/main" val="1275608557"/>
                    </a:ext>
                  </a:extLst>
                </a:gridCol>
                <a:gridCol w="3215640">
                  <a:extLst>
                    <a:ext uri="{9D8B030D-6E8A-4147-A177-3AD203B41FA5}">
                      <a16:colId xmlns:a16="http://schemas.microsoft.com/office/drawing/2014/main" val="127075458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00496324"/>
                    </a:ext>
                  </a:extLst>
                </a:gridCol>
                <a:gridCol w="2687320">
                  <a:extLst>
                    <a:ext uri="{9D8B030D-6E8A-4147-A177-3AD203B41FA5}">
                      <a16:colId xmlns:a16="http://schemas.microsoft.com/office/drawing/2014/main" val="3409373596"/>
                    </a:ext>
                  </a:extLst>
                </a:gridCol>
              </a:tblGrid>
              <a:tr h="700504"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latin typeface="Trebuchet MS" panose="020B0703020202090204" pitchFamily="34" charset="0"/>
                        </a:rPr>
                        <a:t>Periode 1</a:t>
                      </a:r>
                    </a:p>
                    <a:p>
                      <a:pPr algn="ctr"/>
                      <a:r>
                        <a:rPr lang="nl-NL" b="0" dirty="0">
                          <a:latin typeface="Trebuchet MS" panose="020B0703020202090204" pitchFamily="34" charset="0"/>
                        </a:rPr>
                        <a:t>4 lesuren per week</a:t>
                      </a:r>
                    </a:p>
                  </a:txBody>
                  <a:tcPr>
                    <a:lnL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76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latin typeface="Trebuchet MS" panose="020B0703020202090204" pitchFamily="34" charset="0"/>
                        </a:rPr>
                        <a:t>Periode 2</a:t>
                      </a:r>
                    </a:p>
                    <a:p>
                      <a:pPr algn="ctr"/>
                      <a:r>
                        <a:rPr lang="nl-NL" b="0" dirty="0">
                          <a:latin typeface="Trebuchet MS" panose="020B0703020202090204" pitchFamily="34" charset="0"/>
                        </a:rPr>
                        <a:t>4 lesuren per week</a:t>
                      </a:r>
                    </a:p>
                  </a:txBody>
                  <a:tcPr>
                    <a:lnL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7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7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76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latin typeface="Trebuchet MS" panose="020B0703020202090204" pitchFamily="34" charset="0"/>
                        </a:rPr>
                        <a:t>Periode 3</a:t>
                      </a:r>
                    </a:p>
                    <a:p>
                      <a:pPr algn="ctr"/>
                      <a:r>
                        <a:rPr lang="nl-NL" b="0" dirty="0">
                          <a:latin typeface="Trebuchet MS" panose="020B0703020202090204" pitchFamily="34" charset="0"/>
                        </a:rPr>
                        <a:t>4 lesuren per week</a:t>
                      </a:r>
                    </a:p>
                  </a:txBody>
                  <a:tcPr>
                    <a:lnL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76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latin typeface="Trebuchet MS" panose="020B0703020202090204" pitchFamily="34" charset="0"/>
                        </a:rPr>
                        <a:t>Periode 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7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7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7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76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820068"/>
                  </a:ext>
                </a:extLst>
              </a:tr>
              <a:tr h="15412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l-NL" sz="2000" dirty="0">
                          <a:solidFill>
                            <a:srgbClr val="2D2F32"/>
                          </a:solidFill>
                          <a:latin typeface="Trebuchet MS" panose="020B0703020202090204" pitchFamily="34" charset="0"/>
                        </a:rPr>
                        <a:t>Voorbereiding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l-NL" sz="2800" dirty="0">
                          <a:solidFill>
                            <a:srgbClr val="2D2F32"/>
                          </a:solidFill>
                          <a:latin typeface="Trebuchet MS" panose="020B0703020202090204" pitchFamily="34" charset="0"/>
                        </a:rPr>
                        <a:t>+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l-NL" sz="2000" dirty="0">
                          <a:solidFill>
                            <a:srgbClr val="2D2F32"/>
                          </a:solidFill>
                          <a:latin typeface="Trebuchet MS" panose="020B0703020202090204" pitchFamily="34" charset="0"/>
                        </a:rPr>
                        <a:t>Eindstage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87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7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7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nl-N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F32"/>
                          </a:solidFill>
                          <a:effectLst/>
                          <a:uLnTx/>
                          <a:uFillTx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Eindstage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87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7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7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7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rgbClr val="2D2F32"/>
                          </a:solidFill>
                          <a:latin typeface="Trebuchet MS" panose="020B0703020202090204" pitchFamily="34" charset="0"/>
                        </a:rPr>
                        <a:t>Eindstage</a:t>
                      </a:r>
                    </a:p>
                    <a:p>
                      <a:pPr algn="ctr"/>
                      <a:r>
                        <a:rPr lang="nl-NL" sz="2400" dirty="0">
                          <a:solidFill>
                            <a:srgbClr val="2D2F32"/>
                          </a:solidFill>
                          <a:latin typeface="Trebuchet MS" panose="020B0703020202090204" pitchFamily="34" charset="0"/>
                        </a:rPr>
                        <a:t>+</a:t>
                      </a:r>
                    </a:p>
                    <a:p>
                      <a:pPr algn="ctr"/>
                      <a:r>
                        <a:rPr lang="nl-NL" sz="2000" dirty="0">
                          <a:solidFill>
                            <a:srgbClr val="2D2F32"/>
                          </a:solidFill>
                          <a:latin typeface="Trebuchet MS" panose="020B0703020202090204" pitchFamily="34" charset="0"/>
                        </a:rPr>
                        <a:t>Eindpresentatie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87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7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7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b="0" i="0" kern="1200" dirty="0">
                          <a:solidFill>
                            <a:srgbClr val="2D2F3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endParaRPr lang="nl-NL" sz="1200" dirty="0">
                        <a:solidFill>
                          <a:srgbClr val="2D2F3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87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7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7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7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854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14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6A4909-7D2F-0FC8-7556-532E20F89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E47C071A-9084-6C1C-1405-E2D6924F215D}"/>
              </a:ext>
            </a:extLst>
          </p:cNvPr>
          <p:cNvSpPr txBox="1"/>
          <p:nvPr/>
        </p:nvSpPr>
        <p:spPr>
          <a:xfrm>
            <a:off x="235529" y="1889240"/>
            <a:ext cx="6100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Havo-P</a:t>
            </a:r>
            <a:r>
              <a:rPr kumimoji="0" lang="nl-NL" sz="28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 is iets voor jou als je: ...</a:t>
            </a:r>
            <a:endParaRPr kumimoji="0" lang="nl-NL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306274-EF0E-3264-9AC5-A055FEFFB585}"/>
              </a:ext>
            </a:extLst>
          </p:cNvPr>
          <p:cNvSpPr txBox="1"/>
          <p:nvPr/>
        </p:nvSpPr>
        <p:spPr>
          <a:xfrm>
            <a:off x="9058689" y="52755"/>
            <a:ext cx="2444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5876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Havo-P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D9DF8C9-3456-E22E-4D41-2368C2DE3FC2}"/>
              </a:ext>
            </a:extLst>
          </p:cNvPr>
          <p:cNvSpPr txBox="1"/>
          <p:nvPr/>
        </p:nvSpPr>
        <p:spPr>
          <a:xfrm>
            <a:off x="7230758" y="919173"/>
            <a:ext cx="6100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SCORE op de Havo!</a:t>
            </a:r>
          </a:p>
        </p:txBody>
      </p:sp>
      <p:pic>
        <p:nvPicPr>
          <p:cNvPr id="12" name="Afbeelding 11" descr="Afbeelding met tekenfilm, tekening, clipart, illustratie&#10;&#10;Automatisch gegenereerde beschrijving">
            <a:extLst>
              <a:ext uri="{FF2B5EF4-FFF2-40B4-BE49-F238E27FC236}">
                <a16:creationId xmlns:a16="http://schemas.microsoft.com/office/drawing/2014/main" id="{F90B72DA-DF4D-A546-CA58-56D681618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74" b="92908" l="10000" r="90000">
                        <a14:foregroundMark x1="25417" y1="16667" x2="16667" y2="39007"/>
                        <a14:foregroundMark x1="16667" y1="39007" x2="11667" y2="44326"/>
                        <a14:foregroundMark x1="57083" y1="26596" x2="54583" y2="26950"/>
                        <a14:foregroundMark x1="62500" y1="16667" x2="62500" y2="16667"/>
                        <a14:foregroundMark x1="85833" y1="67021" x2="62083" y2="90071"/>
                        <a14:foregroundMark x1="85000" y1="67021" x2="77917" y2="79433"/>
                        <a14:foregroundMark x1="85833" y1="72340" x2="80417" y2="76950"/>
                        <a14:foregroundMark x1="57917" y1="88298" x2="56250" y2="90071"/>
                        <a14:foregroundMark x1="57083" y1="92908" x2="57083" y2="929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410" y="-3540"/>
            <a:ext cx="1775336" cy="2086019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A3B7ED66-229E-70B4-F2F3-E5F0345C3158}"/>
              </a:ext>
            </a:extLst>
          </p:cNvPr>
          <p:cNvSpPr txBox="1"/>
          <p:nvPr/>
        </p:nvSpPr>
        <p:spPr>
          <a:xfrm>
            <a:off x="1390490" y="2546337"/>
            <a:ext cx="86674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nl-NL" sz="2400" b="1" dirty="0">
                <a:solidFill>
                  <a:srgbClr val="2D2F32"/>
                </a:solidFill>
                <a:latin typeface="Trebuchet MS" panose="020B0703020202090204" pitchFamily="34" charset="0"/>
              </a:rPr>
              <a:t>... liever leert door doen dan door in de boeken te duiken;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B978575-0368-A6BA-DEEF-6772EB55E3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444" b="90000" l="9184" r="89796">
                        <a14:foregroundMark x1="23469" y1="14444" x2="23469" y2="14444"/>
                      </a14:backgroundRemoval>
                    </a14:imgEffect>
                  </a14:imgLayer>
                </a14:imgProps>
              </a:ext>
            </a:extLst>
          </a:blip>
          <a:srcRect t="8448"/>
          <a:stretch/>
        </p:blipFill>
        <p:spPr>
          <a:xfrm>
            <a:off x="1010048" y="2648012"/>
            <a:ext cx="380442" cy="319870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3BA41D7F-3C1A-4EE4-2997-346DEE13A584}"/>
              </a:ext>
            </a:extLst>
          </p:cNvPr>
          <p:cNvSpPr txBox="1"/>
          <p:nvPr/>
        </p:nvSpPr>
        <p:spPr>
          <a:xfrm>
            <a:off x="1390489" y="3171232"/>
            <a:ext cx="86674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... ondernemend</a:t>
            </a:r>
            <a:r>
              <a:rPr kumimoji="0" lang="nl-NL" sz="2400" b="1" u="none" strike="noStrike" kern="1200" cap="none" spc="0" normalizeH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 en proactief bent;</a:t>
            </a:r>
            <a:endParaRPr kumimoji="0" lang="nl-NL" sz="2400" b="1" u="none" strike="noStrike" kern="1200" cap="none" spc="0" normalizeH="0" baseline="0" noProof="0" dirty="0">
              <a:ln>
                <a:noFill/>
              </a:ln>
              <a:solidFill>
                <a:srgbClr val="2D2F32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3398D40E-BBDC-24A2-2C9D-A62861308F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444" b="90000" l="9184" r="89796">
                        <a14:foregroundMark x1="23469" y1="14444" x2="23469" y2="14444"/>
                      </a14:backgroundRemoval>
                    </a14:imgEffect>
                  </a14:imgLayer>
                </a14:imgProps>
              </a:ext>
            </a:extLst>
          </a:blip>
          <a:srcRect t="8448"/>
          <a:stretch/>
        </p:blipFill>
        <p:spPr>
          <a:xfrm>
            <a:off x="1010048" y="3272907"/>
            <a:ext cx="380442" cy="319870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BB39D83E-AFB4-516B-D1B4-471E020ACA15}"/>
              </a:ext>
            </a:extLst>
          </p:cNvPr>
          <p:cNvSpPr txBox="1"/>
          <p:nvPr/>
        </p:nvSpPr>
        <p:spPr>
          <a:xfrm>
            <a:off x="1390490" y="3796127"/>
            <a:ext cx="8667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... niet kunt wachten om te beginnen met werken;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463A4EC2-0361-5932-173F-26DB88A477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444" b="90000" l="9184" r="89796">
                        <a14:foregroundMark x1="23469" y1="14444" x2="23469" y2="14444"/>
                      </a14:backgroundRemoval>
                    </a14:imgEffect>
                  </a14:imgLayer>
                </a14:imgProps>
              </a:ext>
            </a:extLst>
          </a:blip>
          <a:srcRect t="8448"/>
          <a:stretch/>
        </p:blipFill>
        <p:spPr>
          <a:xfrm>
            <a:off x="1010048" y="3897802"/>
            <a:ext cx="380442" cy="319870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A5127A95-9855-3C5B-34F8-34C634DB724F}"/>
              </a:ext>
            </a:extLst>
          </p:cNvPr>
          <p:cNvSpPr txBox="1"/>
          <p:nvPr/>
        </p:nvSpPr>
        <p:spPr>
          <a:xfrm>
            <a:off x="1390490" y="4421022"/>
            <a:ext cx="81750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... graag samenwerkt en communicatief sterk bent;</a:t>
            </a:r>
            <a:r>
              <a:rPr kumimoji="0" lang="nl-NL" sz="2400" b="1" u="none" strike="noStrike" kern="1200" cap="none" spc="0" normalizeH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 </a:t>
            </a:r>
            <a:endParaRPr kumimoji="0" lang="nl-NL" sz="2400" b="1" u="none" strike="noStrike" kern="1200" cap="none" spc="0" normalizeH="0" baseline="0" noProof="0" dirty="0">
              <a:ln>
                <a:noFill/>
              </a:ln>
              <a:solidFill>
                <a:srgbClr val="2D2F32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EBFB0A76-2A51-FCCD-102F-4ABF25A322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444" b="90000" l="9184" r="89796">
                        <a14:foregroundMark x1="23469" y1="14444" x2="23469" y2="14444"/>
                      </a14:backgroundRemoval>
                    </a14:imgEffect>
                  </a14:imgLayer>
                </a14:imgProps>
              </a:ext>
            </a:extLst>
          </a:blip>
          <a:srcRect t="8448"/>
          <a:stretch/>
        </p:blipFill>
        <p:spPr>
          <a:xfrm>
            <a:off x="1010048" y="4522697"/>
            <a:ext cx="380442" cy="319870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EE66E9B4-44E8-C5DB-F513-750EE6640C8E}"/>
              </a:ext>
            </a:extLst>
          </p:cNvPr>
          <p:cNvSpPr txBox="1"/>
          <p:nvPr/>
        </p:nvSpPr>
        <p:spPr>
          <a:xfrm>
            <a:off x="1390490" y="5045917"/>
            <a:ext cx="81750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u="none" strike="noStrike" kern="1200" cap="none" spc="0" normalizeH="0" baseline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... een presentatie</a:t>
            </a:r>
            <a:r>
              <a:rPr kumimoji="0" lang="nl-NL" sz="2400" b="1" u="none" strike="noStrike" kern="1200" cap="none" spc="0" normalizeH="0" noProof="0" dirty="0">
                <a:ln>
                  <a:noFill/>
                </a:ln>
                <a:solidFill>
                  <a:srgbClr val="2D2F32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 geven / verslag maken leuker vindt dan het maken van een toets.</a:t>
            </a:r>
            <a:endParaRPr kumimoji="0" lang="nl-NL" sz="2400" b="1" u="none" strike="noStrike" kern="1200" cap="none" spc="0" normalizeH="0" baseline="0" noProof="0" dirty="0">
              <a:ln>
                <a:noFill/>
              </a:ln>
              <a:solidFill>
                <a:srgbClr val="2D2F32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91638AA2-9752-7664-DED0-F020BA2C43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444" b="90000" l="9184" r="89796">
                        <a14:foregroundMark x1="23469" y1="14444" x2="23469" y2="14444"/>
                      </a14:backgroundRemoval>
                    </a14:imgEffect>
                  </a14:imgLayer>
                </a14:imgProps>
              </a:ext>
            </a:extLst>
          </a:blip>
          <a:srcRect t="8448"/>
          <a:stretch/>
        </p:blipFill>
        <p:spPr>
          <a:xfrm>
            <a:off x="1010048" y="5147592"/>
            <a:ext cx="380442" cy="319870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67CE1EA4-F3A9-BA95-97BD-44A485FD01A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58768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70021" y="6106230"/>
            <a:ext cx="2355725" cy="54836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654933C6-5477-3EAC-2AA3-7B7F9EDF85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8" b="95026" l="10000" r="95333">
                        <a14:foregroundMark x1="68889" y1="92932" x2="70667" y2="93717"/>
                        <a14:foregroundMark x1="18667" y1="95157" x2="23333" y2="95157"/>
                        <a14:foregroundMark x1="59556" y1="91754" x2="69111" y2="94110"/>
                        <a14:backgroundMark x1="47333" y1="88613" x2="44000" y2="99084"/>
                        <a14:backgroundMark x1="94222" y1="84293" x2="89556" y2="92016"/>
                        <a14:backgroundMark x1="81111" y1="89398" x2="81111" y2="96728"/>
                        <a14:backgroundMark x1="83111" y1="89398" x2="83111" y2="91361"/>
                        <a14:backgroundMark x1="86222" y1="86257" x2="84889" y2="913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7357" y="1442393"/>
            <a:ext cx="3108306" cy="527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4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5" grpId="0"/>
      <p:bldP spid="17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279E6C-313C-7FA2-042D-5AA05EAA9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D8AC7043-2FBD-B874-9763-C69B875E5F78}"/>
              </a:ext>
            </a:extLst>
          </p:cNvPr>
          <p:cNvSpPr txBox="1"/>
          <p:nvPr/>
        </p:nvSpPr>
        <p:spPr>
          <a:xfrm>
            <a:off x="4873550" y="228601"/>
            <a:ext cx="2444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567786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Havo-P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B7B4032-B935-5849-F090-9BE528A7AEE0}"/>
              </a:ext>
            </a:extLst>
          </p:cNvPr>
          <p:cNvSpPr txBox="1"/>
          <p:nvPr/>
        </p:nvSpPr>
        <p:spPr>
          <a:xfrm>
            <a:off x="3045619" y="1095019"/>
            <a:ext cx="6100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SCORE op de Havo!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93A3565-A10E-EB96-19A6-0138363DE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3750" y1="22642" x2="71250" y2="20755"/>
                        <a14:foregroundMark x1="75000" y1="21670" x2="80417" y2="23113"/>
                        <a14:foregroundMark x1="73333" y1="21226" x2="73922" y2="21383"/>
                        <a14:backgroundMark x1="76441" y1="16512" x2="72917" y2="16981"/>
                        <a14:backgroundMark x1="67917" y1="16038" x2="67917" y2="16038"/>
                        <a14:backgroundMark x1="60833" y1="10849" x2="62083" y2="13679"/>
                        <a14:backgroundMark x1="69833" y1="17291" x2="67917" y2="16981"/>
                        <a14:backgroundMark x1="53333" y1="11792" x2="38750" y2="14623"/>
                        <a14:backgroundMark x1="49583" y1="14151" x2="52500" y2="13679"/>
                        <a14:backgroundMark x1="77500" y1="13208" x2="80417" y2="179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7274" y="2261051"/>
            <a:ext cx="3625546" cy="320256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E116B79-8372-41B3-27FC-F93F83AB90F6}"/>
              </a:ext>
            </a:extLst>
          </p:cNvPr>
          <p:cNvSpPr txBox="1"/>
          <p:nvPr/>
        </p:nvSpPr>
        <p:spPr>
          <a:xfrm>
            <a:off x="-120715" y="1698695"/>
            <a:ext cx="6100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Zijn er nog</a:t>
            </a:r>
            <a:r>
              <a:rPr kumimoji="0" lang="nl-NL" sz="28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 vragen?</a:t>
            </a:r>
            <a:endParaRPr kumimoji="0" lang="nl-NL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1367F68-8AA3-F5E9-F124-9BEA8E70984B}"/>
              </a:ext>
            </a:extLst>
          </p:cNvPr>
          <p:cNvSpPr txBox="1"/>
          <p:nvPr/>
        </p:nvSpPr>
        <p:spPr>
          <a:xfrm>
            <a:off x="2288138" y="5921763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2D2F32"/>
                </a:solidFill>
                <a:latin typeface="Trebuchet MS" panose="020B0703020202090204" pitchFamily="34" charset="0"/>
              </a:rPr>
              <a:t>Laura van der Holst - Chahider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A816744-A6E8-5532-4E41-4D31675AC1E4}"/>
              </a:ext>
            </a:extLst>
          </p:cNvPr>
          <p:cNvSpPr txBox="1"/>
          <p:nvPr/>
        </p:nvSpPr>
        <p:spPr>
          <a:xfrm>
            <a:off x="2804811" y="6271297"/>
            <a:ext cx="313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587686"/>
                </a:solidFill>
                <a:latin typeface="Trebuchet MS" panose="020B070302020209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l.vander.holst@niftarlake.nl</a:t>
            </a:r>
            <a:r>
              <a:rPr lang="nl-NL" dirty="0">
                <a:solidFill>
                  <a:srgbClr val="587686"/>
                </a:solidFill>
                <a:latin typeface="Trebuchet MS" panose="020B0703020202090204" pitchFamily="34" charset="0"/>
              </a:rPr>
              <a:t> </a:t>
            </a:r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65AE03EB-680E-8A88-AC89-60F16343EE76}"/>
              </a:ext>
            </a:extLst>
          </p:cNvPr>
          <p:cNvGrpSpPr/>
          <p:nvPr/>
        </p:nvGrpSpPr>
        <p:grpSpPr>
          <a:xfrm>
            <a:off x="2539854" y="6221758"/>
            <a:ext cx="197183" cy="307856"/>
            <a:chOff x="435315" y="6237824"/>
            <a:chExt cx="197183" cy="307856"/>
          </a:xfrm>
        </p:grpSpPr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E1940C67-BE91-C382-3A03-A05A7FB9A3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1" t="12263" r="9295"/>
            <a:stretch/>
          </p:blipFill>
          <p:spPr>
            <a:xfrm rot="8240815" flipH="1">
              <a:off x="484399" y="6237824"/>
              <a:ext cx="148099" cy="307856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Inkt 21">
                  <a:extLst>
                    <a:ext uri="{FF2B5EF4-FFF2-40B4-BE49-F238E27FC236}">
                      <a16:creationId xmlns:a16="http://schemas.microsoft.com/office/drawing/2014/main" id="{DAE93CCA-0674-F6FE-D757-FE7715841227}"/>
                    </a:ext>
                  </a:extLst>
                </p14:cNvPr>
                <p14:cNvContentPartPr/>
                <p14:nvPr/>
              </p14:nvContentPartPr>
              <p14:xfrm>
                <a:off x="435315" y="6273265"/>
                <a:ext cx="39240" cy="63000"/>
              </p14:xfrm>
            </p:contentPart>
          </mc:Choice>
          <mc:Fallback xmlns="">
            <p:pic>
              <p:nvPicPr>
                <p:cNvPr id="22" name="Inkt 21">
                  <a:extLst>
                    <a:ext uri="{FF2B5EF4-FFF2-40B4-BE49-F238E27FC236}">
                      <a16:creationId xmlns:a16="http://schemas.microsoft.com/office/drawing/2014/main" id="{DAE93CCA-0674-F6FE-D757-FE771584122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29195" y="6267145"/>
                  <a:ext cx="51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3" name="Inkt 22">
                  <a:extLst>
                    <a:ext uri="{FF2B5EF4-FFF2-40B4-BE49-F238E27FC236}">
                      <a16:creationId xmlns:a16="http://schemas.microsoft.com/office/drawing/2014/main" id="{3662FDB9-CE20-823E-1120-3F65B99B7F27}"/>
                    </a:ext>
                  </a:extLst>
                </p14:cNvPr>
                <p14:cNvContentPartPr/>
                <p14:nvPr/>
              </p14:nvContentPartPr>
              <p14:xfrm>
                <a:off x="441435" y="6267505"/>
                <a:ext cx="11520" cy="47880"/>
              </p14:xfrm>
            </p:contentPart>
          </mc:Choice>
          <mc:Fallback xmlns="">
            <p:pic>
              <p:nvPicPr>
                <p:cNvPr id="23" name="Inkt 22">
                  <a:extLst>
                    <a:ext uri="{FF2B5EF4-FFF2-40B4-BE49-F238E27FC236}">
                      <a16:creationId xmlns:a16="http://schemas.microsoft.com/office/drawing/2014/main" id="{3662FDB9-CE20-823E-1120-3F65B99B7F2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5315" y="6261385"/>
                  <a:ext cx="23760" cy="60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9" name="Rechthoek 28">
            <a:extLst>
              <a:ext uri="{FF2B5EF4-FFF2-40B4-BE49-F238E27FC236}">
                <a16:creationId xmlns:a16="http://schemas.microsoft.com/office/drawing/2014/main" id="{9BACCE60-C126-C001-9898-B603C2A514AE}"/>
              </a:ext>
            </a:extLst>
          </p:cNvPr>
          <p:cNvSpPr/>
          <p:nvPr/>
        </p:nvSpPr>
        <p:spPr>
          <a:xfrm>
            <a:off x="2525815" y="6224952"/>
            <a:ext cx="3311696" cy="389190"/>
          </a:xfrm>
          <a:prstGeom prst="rect">
            <a:avLst/>
          </a:prstGeom>
          <a:solidFill>
            <a:srgbClr val="E5F6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92336EB6-CC6D-A273-950E-6C3354D8C506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58768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4541" y="6265924"/>
            <a:ext cx="2355725" cy="54836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A1B0C3D-9AB9-5B5B-6529-F5293C6425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48" b="95026" l="10000" r="95333">
                        <a14:foregroundMark x1="68889" y1="92932" x2="70667" y2="93717"/>
                        <a14:foregroundMark x1="18667" y1="95157" x2="23333" y2="95157"/>
                        <a14:foregroundMark x1="59556" y1="91754" x2="69111" y2="94110"/>
                        <a14:backgroundMark x1="47333" y1="88613" x2="44000" y2="99084"/>
                        <a14:backgroundMark x1="94222" y1="84293" x2="89556" y2="92016"/>
                        <a14:backgroundMark x1="81111" y1="89398" x2="81111" y2="96728"/>
                        <a14:backgroundMark x1="83111" y1="89398" x2="83111" y2="91361"/>
                        <a14:backgroundMark x1="86222" y1="86257" x2="84889" y2="913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7357" y="1442393"/>
            <a:ext cx="3108306" cy="527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45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29" grpId="0" animBg="1"/>
    </p:bldLst>
  </p:timing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a02e1a-08a4-430f-a1a7-5ef76add821e" xsi:nil="true"/>
    <lcf76f155ced4ddcb4097134ff3c332f xmlns="fe16d4c4-648d-4b17-9bd1-4bb4b2f38c3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09E47003A36E4D9A29E85A9FE49041" ma:contentTypeVersion="12" ma:contentTypeDescription="Een nieuw document maken." ma:contentTypeScope="" ma:versionID="78b3e21ab09393112ed9229f7af09284">
  <xsd:schema xmlns:xsd="http://www.w3.org/2001/XMLSchema" xmlns:xs="http://www.w3.org/2001/XMLSchema" xmlns:p="http://schemas.microsoft.com/office/2006/metadata/properties" xmlns:ns2="fe16d4c4-648d-4b17-9bd1-4bb4b2f38c32" xmlns:ns3="7aa02e1a-08a4-430f-a1a7-5ef76add821e" targetNamespace="http://schemas.microsoft.com/office/2006/metadata/properties" ma:root="true" ma:fieldsID="0bb463ab2b0d023aa9c92c3d2a3349fb" ns2:_="" ns3:_="">
    <xsd:import namespace="fe16d4c4-648d-4b17-9bd1-4bb4b2f38c32"/>
    <xsd:import namespace="7aa02e1a-08a4-430f-a1a7-5ef76add82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16d4c4-648d-4b17-9bd1-4bb4b2f38c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Afbeeldingtags" ma:readOnly="false" ma:fieldId="{5cf76f15-5ced-4ddc-b409-7134ff3c332f}" ma:taxonomyMulti="true" ma:sspId="dde8ed53-59b2-4452-b431-ba5103509b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a02e1a-08a4-430f-a1a7-5ef76add821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78be4ca-e8d5-458c-af7e-cb047cfacb79}" ma:internalName="TaxCatchAll" ma:showField="CatchAllData" ma:web="7aa02e1a-08a4-430f-a1a7-5ef76add82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606023-D25D-4867-AF22-BDC693275D26}">
  <ds:schemaRefs>
    <ds:schemaRef ds:uri="http://schemas.microsoft.com/office/2006/metadata/properties"/>
    <ds:schemaRef ds:uri="http://schemas.microsoft.com/office/infopath/2007/PartnerControls"/>
    <ds:schemaRef ds:uri="7aa02e1a-08a4-430f-a1a7-5ef76add821e"/>
    <ds:schemaRef ds:uri="fe16d4c4-648d-4b17-9bd1-4bb4b2f38c32"/>
  </ds:schemaRefs>
</ds:datastoreItem>
</file>

<file path=customXml/itemProps2.xml><?xml version="1.0" encoding="utf-8"?>
<ds:datastoreItem xmlns:ds="http://schemas.openxmlformats.org/officeDocument/2006/customXml" ds:itemID="{4F759927-E7C5-46BB-AD9E-A0B8C3DBD1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DBDF10-2583-4DD6-9A4F-729B764112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16d4c4-648d-4b17-9bd1-4bb4b2f38c32"/>
    <ds:schemaRef ds:uri="7aa02e1a-08a4-430f-a1a7-5ef76add82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306</Words>
  <Application>Microsoft Macintosh PowerPoint</Application>
  <PresentationFormat>Breedbeeld</PresentationFormat>
  <Paragraphs>81</Paragraphs>
  <Slides>7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Trebuchet MS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Jelle Heuvelmans</dc:creator>
  <cp:lastModifiedBy>Pauline</cp:lastModifiedBy>
  <cp:revision>16</cp:revision>
  <dcterms:created xsi:type="dcterms:W3CDTF">2024-01-30T10:27:50Z</dcterms:created>
  <dcterms:modified xsi:type="dcterms:W3CDTF">2025-01-30T08:12:04Z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0x010100EA09E47003A36E4D9A29E85A9FE49041</vt:lpwstr>
  </property>
</Properties>
</file>