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sldIdLst>
    <p:sldId id="259" r:id="rId5"/>
    <p:sldId id="260" r:id="rId6"/>
    <p:sldId id="287" r:id="rId7"/>
    <p:sldId id="299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300" r:id="rId18"/>
    <p:sldId id="29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83942-4130-82EF-F733-86F194E80671}" v="20" dt="2025-01-29T08:20:58.362"/>
    <p1510:client id="{C9878151-E0F6-A18F-9535-1ABB2A619AF9}" v="28" dt="2025-01-28T15:58:40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8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ftarlak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2666998" y="-2667004"/>
            <a:ext cx="6858001" cy="12192003"/>
          </a:xfrm>
          <a:prstGeom prst="rect">
            <a:avLst/>
          </a:prstGeom>
        </p:spPr>
      </p:pic>
      <p:pic>
        <p:nvPicPr>
          <p:cNvPr id="1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53" y="2678478"/>
            <a:ext cx="8721090" cy="20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9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2666998" y="-2667004"/>
            <a:ext cx="6858001" cy="12192003"/>
          </a:xfrm>
          <a:prstGeom prst="rect">
            <a:avLst/>
          </a:prstGeom>
        </p:spPr>
      </p:pic>
      <p:sp>
        <p:nvSpPr>
          <p:cNvPr id="10" name="Wit vlak"/>
          <p:cNvSpPr/>
          <p:nvPr userDrawn="1"/>
        </p:nvSpPr>
        <p:spPr>
          <a:xfrm>
            <a:off x="192946" y="189000"/>
            <a:ext cx="11845255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83" y="5656608"/>
            <a:ext cx="3003627" cy="863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1327410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nl-NL" dirty="0"/>
              <a:t>Titel van de 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3167"/>
            <a:ext cx="9144000" cy="78896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  <a:endParaRPr lang="en-US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567878"/>
            <a:ext cx="9144000" cy="497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41653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1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981763" y="1635125"/>
            <a:ext cx="4944000" cy="40020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>
          <a:xfrm>
            <a:off x="6265361" y="1635125"/>
            <a:ext cx="4944000" cy="40020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009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6327493" y="1747777"/>
            <a:ext cx="4880507" cy="388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981763" y="1635125"/>
            <a:ext cx="4944000" cy="40020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3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984000" y="1749600"/>
            <a:ext cx="10202333" cy="389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599096" y="5818188"/>
            <a:ext cx="9587237" cy="354012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73418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0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97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chtergron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/>
        </p:blipFill>
        <p:spPr>
          <a:xfrm rot="5400000" flipH="1">
            <a:off x="2677685" y="-2708937"/>
            <a:ext cx="6858127" cy="12276000"/>
          </a:xfrm>
          <a:prstGeom prst="rect">
            <a:avLst/>
          </a:prstGeom>
        </p:spPr>
      </p:pic>
      <p:sp>
        <p:nvSpPr>
          <p:cNvPr id="11" name="Wit vlak"/>
          <p:cNvSpPr/>
          <p:nvPr userDrawn="1"/>
        </p:nvSpPr>
        <p:spPr>
          <a:xfrm>
            <a:off x="194400" y="189000"/>
            <a:ext cx="11845255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3" y="5826963"/>
            <a:ext cx="812720" cy="7503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1761" y="370000"/>
            <a:ext cx="10227600" cy="114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763" y="1632537"/>
            <a:ext cx="10227599" cy="4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7660" y="6332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1798-A1E7-4418-A50B-9BAD63C8ACFA}" type="datetimeFigureOut">
              <a:rPr lang="nl-NL" smtClean="0"/>
              <a:t>03-02-2025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68940" y="63365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83364" y="6346659"/>
            <a:ext cx="1625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97F0-0EC2-457D-AED8-B33569D07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85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2" r:id="rId5"/>
    <p:sldLayoutId id="2147483683" r:id="rId6"/>
    <p:sldLayoutId id="2147483684" r:id="rId7"/>
    <p:sldLayoutId id="214748368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5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5C924-58AE-0A41-A3A9-BFB363EE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C: Bewegen en Regelen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B85EC4-C22A-6A4F-B13F-1276AE1388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1762" y="1635125"/>
            <a:ext cx="7247837" cy="4002088"/>
          </a:xfrm>
        </p:spPr>
        <p:txBody>
          <a:bodyPr/>
          <a:lstStyle/>
          <a:p>
            <a:r>
              <a:rPr lang="nl-NL" dirty="0"/>
              <a:t>Lesgeven aan eigen BSM-groep.</a:t>
            </a:r>
          </a:p>
          <a:p>
            <a:endParaRPr lang="nl-NL" dirty="0"/>
          </a:p>
          <a:p>
            <a:r>
              <a:rPr lang="nl-NL" dirty="0"/>
              <a:t>Het organiseren en begeleiden van een sportdag.</a:t>
            </a:r>
          </a:p>
          <a:p>
            <a:endParaRPr lang="nl-NL" dirty="0"/>
          </a:p>
          <a:p>
            <a:r>
              <a:rPr lang="nl-NL" dirty="0"/>
              <a:t>Het organiseren en begeleiden van Olympic Moves.</a:t>
            </a:r>
          </a:p>
          <a:p>
            <a:endParaRPr lang="nl-NL" dirty="0"/>
          </a:p>
          <a:p>
            <a:r>
              <a:rPr lang="nl-NL" dirty="0"/>
              <a:t>Het begeleiden van activiteiten binnen de school. </a:t>
            </a:r>
          </a:p>
        </p:txBody>
      </p:sp>
    </p:spTree>
    <p:extLst>
      <p:ext uri="{BB962C8B-B14F-4D97-AF65-F5344CB8AC3E}">
        <p14:creationId xmlns:p14="http://schemas.microsoft.com/office/powerpoint/2010/main" val="31978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97"/>
    </mc:Choice>
    <mc:Fallback xmlns="">
      <p:transition spd="slow" advTm="9969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CE754-8E9C-564D-99D0-C0054883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D: Onderzoek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A34216-8E02-2344-A9BB-2F78ABFDE1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1762" y="1635125"/>
            <a:ext cx="8467037" cy="4002088"/>
          </a:xfrm>
        </p:spPr>
        <p:txBody>
          <a:bodyPr/>
          <a:lstStyle/>
          <a:p>
            <a:r>
              <a:rPr lang="nl-NL" dirty="0"/>
              <a:t>Structuur binnen een sportvereniging.</a:t>
            </a:r>
          </a:p>
          <a:p>
            <a:endParaRPr lang="nl-NL" dirty="0"/>
          </a:p>
          <a:p>
            <a:r>
              <a:rPr lang="nl-NL" dirty="0"/>
              <a:t>Het maken van een bewegingsanalyse.</a:t>
            </a:r>
          </a:p>
          <a:p>
            <a:endParaRPr lang="nl-NL" dirty="0"/>
          </a:p>
          <a:p>
            <a:r>
              <a:rPr lang="nl-NL" dirty="0"/>
              <a:t>Het meten van de eigen fitheid en het effect van trainen.</a:t>
            </a:r>
          </a:p>
          <a:p>
            <a:endParaRPr lang="nl-NL" dirty="0"/>
          </a:p>
          <a:p>
            <a:r>
              <a:rPr lang="nl-NL" dirty="0"/>
              <a:t>Het maken van een trainingsschema.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991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73"/>
    </mc:Choice>
    <mc:Fallback xmlns="">
      <p:transition spd="slow" advTm="8667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6AF07-072E-D643-8D0D-C229A8BD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Programma</a:t>
            </a:r>
            <a:endParaRPr lang="nl-NL" sz="2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83338B-7EF5-2E4A-87D2-5A5472C4A3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1761" y="5176838"/>
            <a:ext cx="9724338" cy="46037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Zie ook programma van toetsing en afsluiting op onze site.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tekst, schermopname, ontvangst, nummer&#10;&#10;Automatisch gegenereerde beschrijving">
            <a:extLst>
              <a:ext uri="{FF2B5EF4-FFF2-40B4-BE49-F238E27FC236}">
                <a16:creationId xmlns:a16="http://schemas.microsoft.com/office/drawing/2014/main" id="{52A17113-6CAA-877B-EAA2-6ED0BD79F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46" y="1220787"/>
            <a:ext cx="6811108" cy="40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8"/>
    </mc:Choice>
    <mc:Fallback xmlns="">
      <p:transition spd="slow" advTm="2363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076B2-7FAE-EA42-BE7D-0278D127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Beoordeling/cijfers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D10126-CBCA-DF45-9CA4-B3374431E9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Cijfers voor:</a:t>
            </a:r>
          </a:p>
          <a:p>
            <a:r>
              <a:rPr lang="nl-NL" dirty="0"/>
              <a:t>Praktijk </a:t>
            </a:r>
          </a:p>
          <a:p>
            <a:r>
              <a:rPr lang="nl-NL" dirty="0"/>
              <a:t>Verslagen</a:t>
            </a:r>
          </a:p>
          <a:p>
            <a:r>
              <a:rPr lang="nl-NL" dirty="0"/>
              <a:t>Toetsen</a:t>
            </a:r>
          </a:p>
          <a:p>
            <a:r>
              <a:rPr lang="nl-NL" dirty="0"/>
              <a:t>Samenwerken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Beoordeling:</a:t>
            </a:r>
          </a:p>
          <a:p>
            <a:r>
              <a:rPr lang="nl-NL" dirty="0"/>
              <a:t>Individueel</a:t>
            </a:r>
          </a:p>
          <a:p>
            <a:r>
              <a:rPr lang="nl-NL" dirty="0"/>
              <a:t>Groep</a:t>
            </a:r>
          </a:p>
          <a:p>
            <a:r>
              <a:rPr lang="nl-NL" dirty="0"/>
              <a:t>Zelfreflectie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A57811-76DC-F540-B27A-2CE51B2A7D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86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14"/>
    </mc:Choice>
    <mc:Fallback xmlns="">
      <p:transition spd="slow" advTm="5691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16B30-9939-9645-BCB6-175C5FE3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Bijkomende kosten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CF3186-9738-0241-9143-75B9F421B8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Havo 4: €50</a:t>
            </a:r>
          </a:p>
          <a:p>
            <a:endParaRPr lang="nl-NL" dirty="0"/>
          </a:p>
          <a:p>
            <a:r>
              <a:rPr lang="nl-NL" dirty="0"/>
              <a:t>Havo 5: €50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BSM trainingspak of trui + shirt</a:t>
            </a:r>
          </a:p>
          <a:p>
            <a:r>
              <a:rPr lang="nl-NL" dirty="0"/>
              <a:t>Bezoek sportfaciliteiten</a:t>
            </a:r>
          </a:p>
          <a:p>
            <a:r>
              <a:rPr lang="nl-NL" dirty="0" err="1"/>
              <a:t>SportfolioApp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CE7F02-53FB-954F-8A65-835B9A3848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70"/>
    </mc:Choice>
    <mc:Fallback xmlns="">
      <p:transition spd="slow" advTm="6217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5D50C-D0E9-FC49-AF1B-1535F862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B24AB9-5D45-064F-80FA-321B789F8D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  <a:p>
            <a:r>
              <a:rPr lang="nl-NL" dirty="0"/>
              <a:t>p.van.eck@niftarlake.nl</a:t>
            </a:r>
          </a:p>
          <a:p>
            <a:endParaRPr lang="nl-NL" dirty="0"/>
          </a:p>
          <a:p>
            <a:r>
              <a:rPr lang="nl-NL" dirty="0"/>
              <a:t>Bedankt voor de interesse!</a:t>
            </a:r>
          </a:p>
          <a:p>
            <a:endParaRPr lang="nl-NL" dirty="0"/>
          </a:p>
          <a:p>
            <a:r>
              <a:rPr lang="nl-NL" dirty="0"/>
              <a:t>Succes met het maken van de profiel- en vakkenkeuze!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BD6AE1-B061-5D4B-8EB2-649136BAE3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64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32"/>
    </mc:Choice>
    <mc:Fallback xmlns="">
      <p:transition spd="slow" advTm="302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Voorlichting vak BSM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524000" y="3826355"/>
            <a:ext cx="9144000" cy="788968"/>
          </a:xfrm>
        </p:spPr>
        <p:txBody>
          <a:bodyPr/>
          <a:lstStyle/>
          <a:p>
            <a:r>
              <a:rPr lang="nl-NL" i="1" dirty="0"/>
              <a:t>Even voorstellen…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1524000" y="2686183"/>
            <a:ext cx="9144000" cy="9037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28-01-2025</a:t>
            </a:r>
          </a:p>
        </p:txBody>
      </p:sp>
    </p:spTree>
    <p:extLst>
      <p:ext uri="{BB962C8B-B14F-4D97-AF65-F5344CB8AC3E}">
        <p14:creationId xmlns:p14="http://schemas.microsoft.com/office/powerpoint/2010/main" val="27581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02"/>
    </mc:Choice>
    <mc:Fallback xmlns="">
      <p:transition spd="slow" advTm="334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6B531-FED0-5D42-B68C-7B31F7DF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vak BSM op het </a:t>
            </a:r>
            <a:r>
              <a:rPr lang="nl-NL" dirty="0" err="1"/>
              <a:t>Niftarlake</a:t>
            </a:r>
            <a:r>
              <a:rPr lang="nl-NL" dirty="0"/>
              <a:t> College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3B0D42-DEFE-1040-B50A-9EA6705F4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1763" y="1635125"/>
            <a:ext cx="7054654" cy="33618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BSM staat voor </a:t>
            </a:r>
            <a:r>
              <a:rPr lang="nl-NL" b="1" dirty="0"/>
              <a:t>B</a:t>
            </a:r>
            <a:r>
              <a:rPr lang="nl-NL" dirty="0"/>
              <a:t>ewegen, </a:t>
            </a:r>
            <a:r>
              <a:rPr lang="nl-NL" b="1" dirty="0"/>
              <a:t>S</a:t>
            </a:r>
            <a:r>
              <a:rPr lang="nl-NL" dirty="0"/>
              <a:t>port en </a:t>
            </a:r>
            <a:r>
              <a:rPr lang="nl-NL" b="1" dirty="0"/>
              <a:t>M</a:t>
            </a:r>
            <a:r>
              <a:rPr lang="nl-NL" dirty="0"/>
              <a:t>aatschappij.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Klas 4 en 5 van de HAVO.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Als examenvak in de vrije ruimte van alle profielen, behalve C&amp;M door Kunst.</a:t>
            </a:r>
          </a:p>
        </p:txBody>
      </p:sp>
    </p:spTree>
    <p:extLst>
      <p:ext uri="{BB962C8B-B14F-4D97-AF65-F5344CB8AC3E}">
        <p14:creationId xmlns:p14="http://schemas.microsoft.com/office/powerpoint/2010/main" val="42400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14"/>
    </mc:Choice>
    <mc:Fallback xmlns="">
      <p:transition spd="slow" advTm="1781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06722-9F37-0F4F-AC55-E3A547D0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wie?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BC7EBC-7ADC-F841-AFFA-056EF21884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Motivatie is belangrijk.</a:t>
            </a:r>
          </a:p>
          <a:p>
            <a:r>
              <a:rPr lang="nl-NL" dirty="0"/>
              <a:t>Je hoeft geen topsporter te zijn, maar wel geïnteresseerd.</a:t>
            </a:r>
          </a:p>
          <a:p>
            <a:r>
              <a:rPr lang="nl-NL" dirty="0"/>
              <a:t>Open staan voor verbeteren eigen vaardigheid</a:t>
            </a:r>
          </a:p>
          <a:p>
            <a:r>
              <a:rPr lang="nl-NL" dirty="0"/>
              <a:t>Niet alleen praktijk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126B9A-AAAA-4F40-A531-660907A437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20"/>
    </mc:Choice>
    <mc:Fallback xmlns="">
      <p:transition spd="slow" advTm="653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67D26-0867-484B-AA60-4BC548BF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Kijkend naar een beroep/opleiding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A2CFEF-B7A1-614E-83BE-2F13B980DC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BSM is niet verplicht voor een specifieke vervolgopleiding.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F6E409-B1E8-4A49-98AB-F9FCD000C4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Vervolgopleiding in de sport/onderwijs</a:t>
            </a:r>
          </a:p>
          <a:p>
            <a:r>
              <a:rPr lang="nl-NL" dirty="0"/>
              <a:t>Leidinggevende/aansturende functie</a:t>
            </a:r>
          </a:p>
          <a:p>
            <a:r>
              <a:rPr lang="nl-NL" dirty="0"/>
              <a:t>Sociale beroepen</a:t>
            </a:r>
          </a:p>
          <a:p>
            <a:r>
              <a:rPr lang="nl-NL" dirty="0"/>
              <a:t>(Sport)fysiotherapie</a:t>
            </a:r>
          </a:p>
          <a:p>
            <a:r>
              <a:rPr lang="nl-NL" dirty="0"/>
              <a:t>Hotelschool</a:t>
            </a:r>
          </a:p>
          <a:p>
            <a:r>
              <a:rPr lang="nl-NL" dirty="0"/>
              <a:t>Werken met mensen</a:t>
            </a:r>
          </a:p>
        </p:txBody>
      </p:sp>
    </p:spTree>
    <p:extLst>
      <p:ext uri="{BB962C8B-B14F-4D97-AF65-F5344CB8AC3E}">
        <p14:creationId xmlns:p14="http://schemas.microsoft.com/office/powerpoint/2010/main" val="12447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91"/>
    </mc:Choice>
    <mc:Fallback xmlns="">
      <p:transition spd="slow" advTm="811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73829-E094-B74B-AF0E-D8CAAA67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Studielast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7BAB65-791E-9240-AA67-0BF7A45C51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Lestijd bovenop ‘reguliere’ les LO</a:t>
            </a:r>
          </a:p>
          <a:p>
            <a:pPr marL="0" indent="0">
              <a:buNone/>
            </a:pPr>
            <a:r>
              <a:rPr lang="nl-NL" dirty="0"/>
              <a:t>Havo 4: 2 blokuren per week</a:t>
            </a:r>
          </a:p>
          <a:p>
            <a:pPr marL="0" indent="0">
              <a:buNone/>
            </a:pPr>
            <a:r>
              <a:rPr lang="nl-NL" dirty="0"/>
              <a:t>Havo 5: 1 blokuur per week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Verhouding praktijk : theorie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70% : 30%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C83545-1F53-B44B-ABB9-E75EB9834F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69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03"/>
    </mc:Choice>
    <mc:Fallback xmlns="">
      <p:transition spd="slow" advTm="632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2716-273B-FF4F-B152-FF89869A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Examenprogramma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CD050B-1952-3F42-9B3D-23A91AEB8D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4 hoofdgroepen: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A: Theoretisch deel</a:t>
            </a:r>
          </a:p>
          <a:p>
            <a:pPr marL="0" indent="0">
              <a:buNone/>
            </a:pPr>
            <a:r>
              <a:rPr lang="nl-NL" dirty="0"/>
              <a:t>B: Bewegen</a:t>
            </a:r>
          </a:p>
          <a:p>
            <a:pPr marL="0" indent="0">
              <a:buNone/>
            </a:pPr>
            <a:r>
              <a:rPr lang="nl-NL" dirty="0"/>
              <a:t>C: Bewegen en regelen</a:t>
            </a:r>
          </a:p>
          <a:p>
            <a:pPr marL="0" indent="0">
              <a:buNone/>
            </a:pPr>
            <a:r>
              <a:rPr lang="nl-NL" dirty="0"/>
              <a:t>D: Onderzoek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FA73DA-8648-A743-B1AD-CCC1347D0B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16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56"/>
    </mc:Choice>
    <mc:Fallback xmlns="">
      <p:transition spd="slow" advTm="239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97AA2-3821-FF4B-A85A-CCB61239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A: Theoretisch deel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221824-5D73-2C4E-B9AE-680AC77727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nl-NL" sz="1800" dirty="0"/>
              <a:t>Bewegen en Regelen</a:t>
            </a:r>
          </a:p>
          <a:p>
            <a:pPr marL="0" indent="0">
              <a:buNone/>
            </a:pPr>
            <a:r>
              <a:rPr lang="nl-NL" sz="1800" dirty="0"/>
              <a:t>(bv. wedstrijdschema’s maken, scheidsrechter zijn, coachen, etc.)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Bewegen en Samenleving</a:t>
            </a:r>
          </a:p>
          <a:p>
            <a:pPr marL="0" indent="0">
              <a:buNone/>
            </a:pPr>
            <a:r>
              <a:rPr lang="nl-NL" sz="1800" dirty="0"/>
              <a:t>(bv. geschiedenis van de sport, doping, voeding, etc.)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Bewegen en Risico</a:t>
            </a:r>
          </a:p>
          <a:p>
            <a:pPr marL="0" indent="0">
              <a:buNone/>
            </a:pPr>
            <a:r>
              <a:rPr lang="nl-NL" sz="1800" dirty="0"/>
              <a:t>(sportblessures en </a:t>
            </a:r>
            <a:r>
              <a:rPr lang="nl-NL" sz="1800" dirty="0" err="1"/>
              <a:t>ehb</a:t>
            </a:r>
            <a:r>
              <a:rPr lang="nl-NL" sz="1800" dirty="0"/>
              <a:t>(s)o toets)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Theorieopdrachten en reflectieverslagen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66003C-F146-244E-B3FA-98D225664E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13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12"/>
    </mc:Choice>
    <mc:Fallback xmlns="">
      <p:transition spd="slow" advTm="7841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F2157-AF0D-214E-A929-73E1AC55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B: Bewegen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3D8098-2B2C-0A48-B464-9BF942838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Domeinen: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Spel</a:t>
            </a:r>
          </a:p>
          <a:p>
            <a:r>
              <a:rPr lang="nl-NL" dirty="0"/>
              <a:t>Turnen</a:t>
            </a:r>
          </a:p>
          <a:p>
            <a:r>
              <a:rPr lang="nl-NL" dirty="0"/>
              <a:t>Bewegen op Muziek</a:t>
            </a:r>
          </a:p>
          <a:p>
            <a:r>
              <a:rPr lang="nl-NL" dirty="0"/>
              <a:t>Atletiek</a:t>
            </a:r>
          </a:p>
          <a:p>
            <a:r>
              <a:rPr lang="nl-NL" dirty="0"/>
              <a:t>Zelfverdediging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52D2F8-9B8B-D04D-B4E6-01658F6F76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4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24"/>
    </mc:Choice>
    <mc:Fallback xmlns="">
      <p:transition spd="slow" advTm="26824"/>
    </mc:Fallback>
  </mc:AlternateContent>
</p:sld>
</file>

<file path=ppt/theme/theme1.xml><?xml version="1.0" encoding="utf-8"?>
<a:theme xmlns:a="http://schemas.openxmlformats.org/drawingml/2006/main" name="1_Kantoorthema">
  <a:themeElements>
    <a:clrScheme name="NIftarlake">
      <a:dk1>
        <a:srgbClr val="0A1A5C"/>
      </a:dk1>
      <a:lt1>
        <a:sysClr val="window" lastClr="FFFFFF"/>
      </a:lt1>
      <a:dk2>
        <a:srgbClr val="44546A"/>
      </a:dk2>
      <a:lt2>
        <a:srgbClr val="E7E6E6"/>
      </a:lt2>
      <a:accent1>
        <a:srgbClr val="154A91"/>
      </a:accent1>
      <a:accent2>
        <a:srgbClr val="E26141"/>
      </a:accent2>
      <a:accent3>
        <a:srgbClr val="A5A5A5"/>
      </a:accent3>
      <a:accent4>
        <a:srgbClr val="FFC000"/>
      </a:accent4>
      <a:accent5>
        <a:srgbClr val="154A91"/>
      </a:accent5>
      <a:accent6>
        <a:srgbClr val="009BA1"/>
      </a:accent6>
      <a:hlink>
        <a:srgbClr val="009BA1"/>
      </a:hlink>
      <a:folHlink>
        <a:srgbClr val="009BA1"/>
      </a:folHlink>
    </a:clrScheme>
    <a:fontScheme name="Niftarlak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tarlake presentatie breedbeeld V2.potx" id="{00D24325-9DD3-425B-919C-572B2D7A258B}" vid="{3FFB9E78-EA0F-4E23-8678-96181A56031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75646cc3-dafe-46cb-ad8a-0c1662b34ce6">true</test>
    <lcf76f155ced4ddcb4097134ff3c332f xmlns="75646cc3-dafe-46cb-ad8a-0c1662b34ce6">
      <Terms xmlns="http://schemas.microsoft.com/office/infopath/2007/PartnerControls"/>
    </lcf76f155ced4ddcb4097134ff3c332f>
    <TaxCatchAll xmlns="63cc5f53-95b1-4bae-9339-83b3346e605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6F9D58E11CA4389A85E497BDE9A33" ma:contentTypeVersion="22" ma:contentTypeDescription="Een nieuw document maken." ma:contentTypeScope="" ma:versionID="385a2fabbbf18feae14e70cfbe7958c1">
  <xsd:schema xmlns:xsd="http://www.w3.org/2001/XMLSchema" xmlns:xs="http://www.w3.org/2001/XMLSchema" xmlns:p="http://schemas.microsoft.com/office/2006/metadata/properties" xmlns:ns2="63cc5f53-95b1-4bae-9339-83b3346e6055" xmlns:ns3="75646cc3-dafe-46cb-ad8a-0c1662b34ce6" targetNamespace="http://schemas.microsoft.com/office/2006/metadata/properties" ma:root="true" ma:fieldsID="15a4ee3d9d305dd5011df6f7c6b8734f" ns2:_="" ns3:_="">
    <xsd:import namespace="63cc5f53-95b1-4bae-9339-83b3346e6055"/>
    <xsd:import namespace="75646cc3-dafe-46cb-ad8a-0c1662b34ce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test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c5f53-95b1-4bae-9339-83b3346e6055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74f78d1-e78f-4d3c-8e0e-556cb5105e99}" ma:internalName="TaxCatchAll" ma:showField="CatchAllData" ma:web="63cc5f53-95b1-4bae-9339-83b3346e60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46cc3-dafe-46cb-ad8a-0c1662b34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test" ma:index="11" nillable="true" ma:displayName="test" ma:default="1" ma:description="test" ma:internalName="test" ma:readOnly="false">
      <xsd:simpleType>
        <xsd:restriction base="dms:Boolean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dde8ed53-59b2-4452-b431-ba5103509b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622CF0-F851-47BD-9D5E-EE0AF3400CE4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6c006f8e-1139-47ef-8594-e169c8d2e2b9"/>
    <ds:schemaRef ds:uri="a46b2051-1b07-4389-8485-8ceb7ebdd8d8"/>
    <ds:schemaRef ds:uri="75646cc3-dafe-46cb-ad8a-0c1662b34ce6"/>
    <ds:schemaRef ds:uri="63cc5f53-95b1-4bae-9339-83b3346e6055"/>
  </ds:schemaRefs>
</ds:datastoreItem>
</file>

<file path=customXml/itemProps2.xml><?xml version="1.0" encoding="utf-8"?>
<ds:datastoreItem xmlns:ds="http://schemas.openxmlformats.org/officeDocument/2006/customXml" ds:itemID="{4B2F178A-45C7-404C-A5A0-52FAF2997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c5f53-95b1-4bae-9339-83b3346e6055"/>
    <ds:schemaRef ds:uri="75646cc3-dafe-46cb-ad8a-0c1662b34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BCD6D2-06A7-4284-A947-0A382B9A5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</TotalTime>
  <Words>365</Words>
  <Application>Microsoft Macintosh PowerPoint</Application>
  <PresentationFormat>Breedbeeld</PresentationFormat>
  <Paragraphs>106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1_Kantoorthema</vt:lpstr>
      <vt:lpstr>PowerPoint-presentatie</vt:lpstr>
      <vt:lpstr>Voorlichting vak BSM</vt:lpstr>
      <vt:lpstr>Het vak BSM op het Niftarlake College</vt:lpstr>
      <vt:lpstr>Voor wie?</vt:lpstr>
      <vt:lpstr>Kijkend naar een beroep/opleiding</vt:lpstr>
      <vt:lpstr>Studielast</vt:lpstr>
      <vt:lpstr>Examenprogramma</vt:lpstr>
      <vt:lpstr>A: Theoretisch deel</vt:lpstr>
      <vt:lpstr>B: Bewegen</vt:lpstr>
      <vt:lpstr>C: Bewegen en Regelen</vt:lpstr>
      <vt:lpstr>D: Onderzoek</vt:lpstr>
      <vt:lpstr>Programma</vt:lpstr>
      <vt:lpstr>Beoordeling/cijfers</vt:lpstr>
      <vt:lpstr>Bijkomende kosten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Lorette Kraaijenbrink</dc:creator>
  <cp:lastModifiedBy>Pauline</cp:lastModifiedBy>
  <cp:revision>92</cp:revision>
  <dcterms:created xsi:type="dcterms:W3CDTF">1601-01-01T00:00:00Z</dcterms:created>
  <dcterms:modified xsi:type="dcterms:W3CDTF">2025-02-03T11:10:23Z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0x010100D096F9D58E11CA4389A85E497BDE9A33</vt:lpwstr>
  </property>
  <property fmtid="{D5CDD505-2E9C-101B-9397-08002B2CF9AE}" pid="3" name="Order">
    <vt:r8>198700</vt:r8>
  </property>
  <property fmtid="{D5CDD505-2E9C-101B-9397-08002B2CF9AE}" pid="4" name="_ExtendedDescription">
    <vt:lpwstr/>
  </property>
  <property fmtid="{D5CDD505-2E9C-101B-9397-08002B2CF9AE}" pid="5" name="MediaServiceImageTags">
    <vt:lpwstr/>
  </property>
</Properties>
</file>