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9" r:id="rId5"/>
    <p:sldId id="260" r:id="rId6"/>
    <p:sldId id="262" r:id="rId7"/>
    <p:sldId id="265" r:id="rId8"/>
    <p:sldId id="266" r:id="rId9"/>
    <p:sldId id="274" r:id="rId10"/>
    <p:sldId id="267" r:id="rId11"/>
    <p:sldId id="268" r:id="rId12"/>
    <p:sldId id="271" r:id="rId13"/>
    <p:sldId id="272" r:id="rId14"/>
    <p:sldId id="276" r:id="rId15"/>
    <p:sldId id="275" r:id="rId16"/>
    <p:sldId id="273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3F6A0A-38A2-2E4D-A9A2-811DDCBDC010}" v="6" dt="2023-01-09T10:28:30.4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9" autoAdjust="0"/>
    <p:restoredTop sz="96197"/>
  </p:normalViewPr>
  <p:slideViewPr>
    <p:cSldViewPr snapToGrid="0">
      <p:cViewPr varScale="1">
        <p:scale>
          <a:sx n="119" d="100"/>
          <a:sy n="119" d="100"/>
        </p:scale>
        <p:origin x="1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scar van Son" userId="32e10358-b9e2-4f32-986e-758bce372763" providerId="ADAL" clId="{4A3F6A0A-38A2-2E4D-A9A2-811DDCBDC010}"/>
    <pc:docChg chg="undo custSel addSld modSld">
      <pc:chgData name="Oscar van Son" userId="32e10358-b9e2-4f32-986e-758bce372763" providerId="ADAL" clId="{4A3F6A0A-38A2-2E4D-A9A2-811DDCBDC010}" dt="2023-01-09T10:32:28.193" v="275" actId="1076"/>
      <pc:docMkLst>
        <pc:docMk/>
      </pc:docMkLst>
      <pc:sldChg chg="modSp mod">
        <pc:chgData name="Oscar van Son" userId="32e10358-b9e2-4f32-986e-758bce372763" providerId="ADAL" clId="{4A3F6A0A-38A2-2E4D-A9A2-811DDCBDC010}" dt="2023-01-09T10:31:07.425" v="252" actId="20577"/>
        <pc:sldMkLst>
          <pc:docMk/>
          <pc:sldMk cId="1445349822" sldId="268"/>
        </pc:sldMkLst>
        <pc:spChg chg="mod">
          <ac:chgData name="Oscar van Son" userId="32e10358-b9e2-4f32-986e-758bce372763" providerId="ADAL" clId="{4A3F6A0A-38A2-2E4D-A9A2-811DDCBDC010}" dt="2023-01-09T10:31:07.425" v="252" actId="20577"/>
          <ac:spMkLst>
            <pc:docMk/>
            <pc:sldMk cId="1445349822" sldId="268"/>
            <ac:spMk id="2" creationId="{00000000-0000-0000-0000-000000000000}"/>
          </ac:spMkLst>
        </pc:spChg>
      </pc:sldChg>
      <pc:sldChg chg="modSp mod">
        <pc:chgData name="Oscar van Son" userId="32e10358-b9e2-4f32-986e-758bce372763" providerId="ADAL" clId="{4A3F6A0A-38A2-2E4D-A9A2-811DDCBDC010}" dt="2023-01-09T10:31:23.387" v="253" actId="1076"/>
        <pc:sldMkLst>
          <pc:docMk/>
          <pc:sldMk cId="2035540731" sldId="271"/>
        </pc:sldMkLst>
        <pc:spChg chg="mod">
          <ac:chgData name="Oscar van Son" userId="32e10358-b9e2-4f32-986e-758bce372763" providerId="ADAL" clId="{4A3F6A0A-38A2-2E4D-A9A2-811DDCBDC010}" dt="2023-01-09T10:31:23.387" v="253" actId="1076"/>
          <ac:spMkLst>
            <pc:docMk/>
            <pc:sldMk cId="2035540731" sldId="271"/>
            <ac:spMk id="3" creationId="{00000000-0000-0000-0000-000000000000}"/>
          </ac:spMkLst>
        </pc:spChg>
      </pc:sldChg>
      <pc:sldChg chg="addSp modSp mod">
        <pc:chgData name="Oscar van Son" userId="32e10358-b9e2-4f32-986e-758bce372763" providerId="ADAL" clId="{4A3F6A0A-38A2-2E4D-A9A2-811DDCBDC010}" dt="2023-01-09T10:29:44.260" v="249" actId="1076"/>
        <pc:sldMkLst>
          <pc:docMk/>
          <pc:sldMk cId="1907756740" sldId="272"/>
        </pc:sldMkLst>
        <pc:spChg chg="mod">
          <ac:chgData name="Oscar van Son" userId="32e10358-b9e2-4f32-986e-758bce372763" providerId="ADAL" clId="{4A3F6A0A-38A2-2E4D-A9A2-811DDCBDC010}" dt="2023-01-09T10:29:23.358" v="244" actId="20577"/>
          <ac:spMkLst>
            <pc:docMk/>
            <pc:sldMk cId="1907756740" sldId="272"/>
            <ac:spMk id="3" creationId="{00000000-0000-0000-0000-000000000000}"/>
          </ac:spMkLst>
        </pc:spChg>
        <pc:spChg chg="mod">
          <ac:chgData name="Oscar van Son" userId="32e10358-b9e2-4f32-986e-758bce372763" providerId="ADAL" clId="{4A3F6A0A-38A2-2E4D-A9A2-811DDCBDC010}" dt="2023-01-09T10:29:31.319" v="246" actId="1076"/>
          <ac:spMkLst>
            <pc:docMk/>
            <pc:sldMk cId="1907756740" sldId="272"/>
            <ac:spMk id="5" creationId="{25B3A1F6-07C9-F341-88A4-04C19FE37AD4}"/>
          </ac:spMkLst>
        </pc:spChg>
        <pc:spChg chg="add mod">
          <ac:chgData name="Oscar van Son" userId="32e10358-b9e2-4f32-986e-758bce372763" providerId="ADAL" clId="{4A3F6A0A-38A2-2E4D-A9A2-811DDCBDC010}" dt="2023-01-09T10:29:44.260" v="249" actId="1076"/>
          <ac:spMkLst>
            <pc:docMk/>
            <pc:sldMk cId="1907756740" sldId="272"/>
            <ac:spMk id="6" creationId="{564C2F46-C0CA-2118-F4F6-B14262D4D841}"/>
          </ac:spMkLst>
        </pc:spChg>
        <pc:picChg chg="mod">
          <ac:chgData name="Oscar van Son" userId="32e10358-b9e2-4f32-986e-758bce372763" providerId="ADAL" clId="{4A3F6A0A-38A2-2E4D-A9A2-811DDCBDC010}" dt="2023-01-09T10:29:27.793" v="245" actId="1076"/>
          <ac:picMkLst>
            <pc:docMk/>
            <pc:sldMk cId="1907756740" sldId="272"/>
            <ac:picMk id="4" creationId="{66F2CBA6-4CE6-5A42-BFBF-EE4621C59AB7}"/>
          </ac:picMkLst>
        </pc:picChg>
      </pc:sldChg>
      <pc:sldChg chg="modSp mod">
        <pc:chgData name="Oscar van Son" userId="32e10358-b9e2-4f32-986e-758bce372763" providerId="ADAL" clId="{4A3F6A0A-38A2-2E4D-A9A2-811DDCBDC010}" dt="2023-01-09T10:24:30.758" v="1" actId="5793"/>
        <pc:sldMkLst>
          <pc:docMk/>
          <pc:sldMk cId="30386155" sldId="274"/>
        </pc:sldMkLst>
        <pc:spChg chg="mod">
          <ac:chgData name="Oscar van Son" userId="32e10358-b9e2-4f32-986e-758bce372763" providerId="ADAL" clId="{4A3F6A0A-38A2-2E4D-A9A2-811DDCBDC010}" dt="2023-01-09T10:24:30.758" v="1" actId="5793"/>
          <ac:spMkLst>
            <pc:docMk/>
            <pc:sldMk cId="30386155" sldId="274"/>
            <ac:spMk id="3" creationId="{DE220BFF-FEA2-6A44-9888-D0782FEAA69D}"/>
          </ac:spMkLst>
        </pc:spChg>
      </pc:sldChg>
      <pc:sldChg chg="addSp delSp modSp new mod">
        <pc:chgData name="Oscar van Son" userId="32e10358-b9e2-4f32-986e-758bce372763" providerId="ADAL" clId="{4A3F6A0A-38A2-2E4D-A9A2-811DDCBDC010}" dt="2023-01-09T10:32:28.193" v="275" actId="1076"/>
        <pc:sldMkLst>
          <pc:docMk/>
          <pc:sldMk cId="3665214551" sldId="276"/>
        </pc:sldMkLst>
        <pc:spChg chg="mod">
          <ac:chgData name="Oscar van Son" userId="32e10358-b9e2-4f32-986e-758bce372763" providerId="ADAL" clId="{4A3F6A0A-38A2-2E4D-A9A2-811DDCBDC010}" dt="2023-01-09T10:32:28.193" v="275" actId="1076"/>
          <ac:spMkLst>
            <pc:docMk/>
            <pc:sldMk cId="3665214551" sldId="276"/>
            <ac:spMk id="2" creationId="{40DDB91F-2B58-4C85-1EC5-5EF4A9925396}"/>
          </ac:spMkLst>
        </pc:spChg>
        <pc:spChg chg="del">
          <ac:chgData name="Oscar van Son" userId="32e10358-b9e2-4f32-986e-758bce372763" providerId="ADAL" clId="{4A3F6A0A-38A2-2E4D-A9A2-811DDCBDC010}" dt="2023-01-09T10:27:05.627" v="84"/>
          <ac:spMkLst>
            <pc:docMk/>
            <pc:sldMk cId="3665214551" sldId="276"/>
            <ac:spMk id="3" creationId="{0A9BB7A5-11C6-1356-C934-CCD20EDE4232}"/>
          </ac:spMkLst>
        </pc:spChg>
        <pc:picChg chg="add mod">
          <ac:chgData name="Oscar van Son" userId="32e10358-b9e2-4f32-986e-758bce372763" providerId="ADAL" clId="{4A3F6A0A-38A2-2E4D-A9A2-811DDCBDC010}" dt="2023-01-09T10:32:09.171" v="269" actId="1076"/>
          <ac:picMkLst>
            <pc:docMk/>
            <pc:sldMk cId="3665214551" sldId="276"/>
            <ac:picMk id="5" creationId="{846B6366-DA9D-53EB-E765-2F864C4211E5}"/>
          </ac:picMkLst>
        </pc:picChg>
      </pc:sldChg>
    </pc:docChg>
  </pc:docChgLst>
  <pc:docChgLst>
    <pc:chgData name="Oscar van Son" userId="c3365267-7246-479a-9353-f127cfee8ee0" providerId="ADAL" clId="{4179F428-073D-FB4F-A231-7BFBDD05AD7D}"/>
    <pc:docChg chg="modSld modShowInfo">
      <pc:chgData name="Oscar van Son" userId="c3365267-7246-479a-9353-f127cfee8ee0" providerId="ADAL" clId="{4179F428-073D-FB4F-A231-7BFBDD05AD7D}" dt="2022-01-21T10:10:04.082" v="13" actId="2744"/>
      <pc:docMkLst>
        <pc:docMk/>
      </pc:docMkLst>
      <pc:sldChg chg="modTransition">
        <pc:chgData name="Oscar van Son" userId="c3365267-7246-479a-9353-f127cfee8ee0" providerId="ADAL" clId="{4179F428-073D-FB4F-A231-7BFBDD05AD7D}" dt="2022-01-21T10:09:39.994" v="9"/>
        <pc:sldMkLst>
          <pc:docMk/>
          <pc:sldMk cId="1839294819" sldId="273"/>
        </pc:sldMkLst>
      </pc:sldChg>
    </pc:docChg>
  </pc:docChgLst>
  <pc:docChgLst>
    <pc:chgData name="Son, O. van (SON)" userId="c3365267-7246-479a-9353-f127cfee8ee0" providerId="ADAL" clId="{22576D58-E1FA-7847-9DA3-F6A2085C2B73}"/>
    <pc:docChg chg="custSel modSld">
      <pc:chgData name="Son, O. van (SON)" userId="c3365267-7246-479a-9353-f127cfee8ee0" providerId="ADAL" clId="{22576D58-E1FA-7847-9DA3-F6A2085C2B73}" dt="2021-01-15T09:08:25.005" v="27" actId="20577"/>
      <pc:docMkLst>
        <pc:docMk/>
      </pc:docMkLst>
      <pc:sldChg chg="modTransition">
        <pc:chgData name="Son, O. van (SON)" userId="c3365267-7246-479a-9353-f127cfee8ee0" providerId="ADAL" clId="{22576D58-E1FA-7847-9DA3-F6A2085C2B73}" dt="2021-01-11T14:51:59.505" v="0"/>
        <pc:sldMkLst>
          <pc:docMk/>
          <pc:sldMk cId="2216856953" sldId="259"/>
        </pc:sldMkLst>
      </pc:sldChg>
      <pc:sldChg chg="modTransition">
        <pc:chgData name="Son, O. van (SON)" userId="c3365267-7246-479a-9353-f127cfee8ee0" providerId="ADAL" clId="{22576D58-E1FA-7847-9DA3-F6A2085C2B73}" dt="2021-01-11T14:51:59.505" v="0"/>
        <pc:sldMkLst>
          <pc:docMk/>
          <pc:sldMk cId="2758170124" sldId="260"/>
        </pc:sldMkLst>
      </pc:sldChg>
      <pc:sldChg chg="modTransition">
        <pc:chgData name="Son, O. van (SON)" userId="c3365267-7246-479a-9353-f127cfee8ee0" providerId="ADAL" clId="{22576D58-E1FA-7847-9DA3-F6A2085C2B73}" dt="2021-01-11T14:51:59.505" v="0"/>
        <pc:sldMkLst>
          <pc:docMk/>
          <pc:sldMk cId="3897493832" sldId="262"/>
        </pc:sldMkLst>
      </pc:sldChg>
      <pc:sldChg chg="modTransition">
        <pc:chgData name="Son, O. van (SON)" userId="c3365267-7246-479a-9353-f127cfee8ee0" providerId="ADAL" clId="{22576D58-E1FA-7847-9DA3-F6A2085C2B73}" dt="2021-01-11T14:51:59.505" v="0"/>
        <pc:sldMkLst>
          <pc:docMk/>
          <pc:sldMk cId="1853545038" sldId="265"/>
        </pc:sldMkLst>
      </pc:sldChg>
      <pc:sldChg chg="modTransition">
        <pc:chgData name="Son, O. van (SON)" userId="c3365267-7246-479a-9353-f127cfee8ee0" providerId="ADAL" clId="{22576D58-E1FA-7847-9DA3-F6A2085C2B73}" dt="2021-01-11T14:51:59.505" v="0"/>
        <pc:sldMkLst>
          <pc:docMk/>
          <pc:sldMk cId="1316683756" sldId="266"/>
        </pc:sldMkLst>
      </pc:sldChg>
      <pc:sldChg chg="modSp mod modTransition">
        <pc:chgData name="Son, O. van (SON)" userId="c3365267-7246-479a-9353-f127cfee8ee0" providerId="ADAL" clId="{22576D58-E1FA-7847-9DA3-F6A2085C2B73}" dt="2021-01-13T12:22:16.255" v="2" actId="1076"/>
        <pc:sldMkLst>
          <pc:docMk/>
          <pc:sldMk cId="513787607" sldId="267"/>
        </pc:sldMkLst>
        <pc:picChg chg="mod">
          <ac:chgData name="Son, O. van (SON)" userId="c3365267-7246-479a-9353-f127cfee8ee0" providerId="ADAL" clId="{22576D58-E1FA-7847-9DA3-F6A2085C2B73}" dt="2021-01-13T12:22:16.255" v="2" actId="1076"/>
          <ac:picMkLst>
            <pc:docMk/>
            <pc:sldMk cId="513787607" sldId="267"/>
            <ac:picMk id="13" creationId="{566646FF-AFA7-964B-ABF8-781169EBB5E7}"/>
          </ac:picMkLst>
        </pc:picChg>
      </pc:sldChg>
      <pc:sldChg chg="modTransition">
        <pc:chgData name="Son, O. van (SON)" userId="c3365267-7246-479a-9353-f127cfee8ee0" providerId="ADAL" clId="{22576D58-E1FA-7847-9DA3-F6A2085C2B73}" dt="2021-01-11T14:51:59.505" v="0"/>
        <pc:sldMkLst>
          <pc:docMk/>
          <pc:sldMk cId="1445349822" sldId="268"/>
        </pc:sldMkLst>
      </pc:sldChg>
      <pc:sldChg chg="modTransition">
        <pc:chgData name="Son, O. van (SON)" userId="c3365267-7246-479a-9353-f127cfee8ee0" providerId="ADAL" clId="{22576D58-E1FA-7847-9DA3-F6A2085C2B73}" dt="2021-01-11T14:51:59.505" v="0"/>
        <pc:sldMkLst>
          <pc:docMk/>
          <pc:sldMk cId="2035540731" sldId="271"/>
        </pc:sldMkLst>
      </pc:sldChg>
      <pc:sldChg chg="modSp mod modTransition">
        <pc:chgData name="Son, O. van (SON)" userId="c3365267-7246-479a-9353-f127cfee8ee0" providerId="ADAL" clId="{22576D58-E1FA-7847-9DA3-F6A2085C2B73}" dt="2021-01-15T09:08:25.005" v="27" actId="20577"/>
        <pc:sldMkLst>
          <pc:docMk/>
          <pc:sldMk cId="1907756740" sldId="272"/>
        </pc:sldMkLst>
        <pc:spChg chg="mod">
          <ac:chgData name="Son, O. van (SON)" userId="c3365267-7246-479a-9353-f127cfee8ee0" providerId="ADAL" clId="{22576D58-E1FA-7847-9DA3-F6A2085C2B73}" dt="2021-01-15T09:08:25.005" v="27" actId="20577"/>
          <ac:spMkLst>
            <pc:docMk/>
            <pc:sldMk cId="1907756740" sldId="272"/>
            <ac:spMk id="3" creationId="{00000000-0000-0000-0000-000000000000}"/>
          </ac:spMkLst>
        </pc:spChg>
      </pc:sldChg>
      <pc:sldChg chg="modTransition">
        <pc:chgData name="Son, O. van (SON)" userId="c3365267-7246-479a-9353-f127cfee8ee0" providerId="ADAL" clId="{22576D58-E1FA-7847-9DA3-F6A2085C2B73}" dt="2021-01-11T14:51:59.505" v="0"/>
        <pc:sldMkLst>
          <pc:docMk/>
          <pc:sldMk cId="1839294819" sldId="273"/>
        </pc:sldMkLst>
      </pc:sldChg>
      <pc:sldChg chg="modTransition">
        <pc:chgData name="Son, O. van (SON)" userId="c3365267-7246-479a-9353-f127cfee8ee0" providerId="ADAL" clId="{22576D58-E1FA-7847-9DA3-F6A2085C2B73}" dt="2021-01-11T14:51:59.505" v="0"/>
        <pc:sldMkLst>
          <pc:docMk/>
          <pc:sldMk cId="30386155" sldId="274"/>
        </pc:sldMkLst>
      </pc:sldChg>
      <pc:sldChg chg="modTransition">
        <pc:chgData name="Son, O. van (SON)" userId="c3365267-7246-479a-9353-f127cfee8ee0" providerId="ADAL" clId="{22576D58-E1FA-7847-9DA3-F6A2085C2B73}" dt="2021-01-11T14:51:59.505" v="0"/>
        <pc:sldMkLst>
          <pc:docMk/>
          <pc:sldMk cId="3879341823" sldId="27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ftarlak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chtergrond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0"/>
          <a:stretch/>
        </p:blipFill>
        <p:spPr>
          <a:xfrm rot="5400000" flipH="1">
            <a:off x="-23883" y="-1228301"/>
            <a:ext cx="9144000" cy="9314602"/>
          </a:xfrm>
          <a:prstGeom prst="rect">
            <a:avLst/>
          </a:prstGeom>
        </p:spPr>
      </p:pic>
      <p:pic>
        <p:nvPicPr>
          <p:cNvPr id="14" name="Afbeelding 13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776"/>
          </a:xfrm>
          <a:prstGeom prst="rect">
            <a:avLst/>
          </a:prstGeom>
        </p:spPr>
      </p:pic>
      <p:pic>
        <p:nvPicPr>
          <p:cNvPr id="8" name="Logo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60" y="2613389"/>
            <a:ext cx="6991068" cy="162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17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chtergrond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8" t="660" r="16997" b="1172"/>
          <a:stretch/>
        </p:blipFill>
        <p:spPr>
          <a:xfrm rot="5400000" flipH="1">
            <a:off x="1142998" y="-1143003"/>
            <a:ext cx="6858001" cy="9144002"/>
          </a:xfrm>
          <a:prstGeom prst="rect">
            <a:avLst/>
          </a:prstGeom>
        </p:spPr>
      </p:pic>
      <p:sp>
        <p:nvSpPr>
          <p:cNvPr id="15" name="Wit vlak"/>
          <p:cNvSpPr/>
          <p:nvPr userDrawn="1"/>
        </p:nvSpPr>
        <p:spPr>
          <a:xfrm>
            <a:off x="221422" y="188998"/>
            <a:ext cx="8701152" cy="64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22363"/>
            <a:ext cx="7772400" cy="1327410"/>
          </a:xfrm>
        </p:spPr>
        <p:txBody>
          <a:bodyPr anchor="b">
            <a:normAutofit/>
          </a:bodyPr>
          <a:lstStyle>
            <a:lvl1pPr algn="ctr">
              <a:defRPr sz="5000" b="1"/>
            </a:lvl1pPr>
          </a:lstStyle>
          <a:p>
            <a:r>
              <a:rPr lang="nl-NL" dirty="0"/>
              <a:t>Titel van de presentatie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83167"/>
            <a:ext cx="6858000" cy="788968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buNone/>
              <a:defRPr sz="3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Ondertitel van de presentatie</a:t>
            </a:r>
            <a:endParaRPr lang="en-US" dirty="0"/>
          </a:p>
        </p:txBody>
      </p:sp>
      <p:pic>
        <p:nvPicPr>
          <p:cNvPr id="11" name="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5764971"/>
            <a:ext cx="2279176" cy="655554"/>
          </a:xfrm>
          <a:prstGeom prst="rect">
            <a:avLst/>
          </a:prstGeom>
        </p:spPr>
      </p:pic>
      <p:sp>
        <p:nvSpPr>
          <p:cNvPr id="18" name="Tijdelijke aanduiding voor tekst 17"/>
          <p:cNvSpPr>
            <a:spLocks noGrp="1"/>
          </p:cNvSpPr>
          <p:nvPr>
            <p:ph type="body" sz="quarter" idx="13" hasCustomPrompt="1"/>
          </p:nvPr>
        </p:nvSpPr>
        <p:spPr>
          <a:xfrm>
            <a:off x="1143000" y="3567878"/>
            <a:ext cx="6858000" cy="49730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2748827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600"/>
            </a:lvl2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657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tekst in twee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5"/>
          </p:nvPr>
        </p:nvSpPr>
        <p:spPr>
          <a:xfrm>
            <a:off x="736322" y="1635125"/>
            <a:ext cx="3708000" cy="40020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6"/>
          </p:nvPr>
        </p:nvSpPr>
        <p:spPr>
          <a:xfrm>
            <a:off x="4699021" y="1635125"/>
            <a:ext cx="3708000" cy="40020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6048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foto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4745620" y="1747777"/>
            <a:ext cx="3660380" cy="388982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tekst 3"/>
          <p:cNvSpPr>
            <a:spLocks noGrp="1"/>
          </p:cNvSpPr>
          <p:nvPr>
            <p:ph type="body" sz="quarter" idx="15"/>
          </p:nvPr>
        </p:nvSpPr>
        <p:spPr>
          <a:xfrm>
            <a:off x="736322" y="1635125"/>
            <a:ext cx="3708000" cy="40020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70238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grot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3"/>
          </p:nvPr>
        </p:nvSpPr>
        <p:spPr>
          <a:xfrm>
            <a:off x="738000" y="1749600"/>
            <a:ext cx="7651750" cy="3891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4"/>
          </p:nvPr>
        </p:nvSpPr>
        <p:spPr>
          <a:xfrm>
            <a:off x="1199322" y="5818188"/>
            <a:ext cx="7190428" cy="354012"/>
          </a:xfrm>
        </p:spPr>
        <p:txBody>
          <a:bodyPr>
            <a:noAutofit/>
          </a:bodyPr>
          <a:lstStyle>
            <a:lvl1pPr marL="0" indent="0" algn="r">
              <a:buNone/>
              <a:defRPr sz="1800"/>
            </a:lvl1pPr>
            <a:lvl2pPr marL="457200" indent="0" algn="r">
              <a:buNone/>
              <a:defRPr sz="1800"/>
            </a:lvl2pPr>
            <a:lvl3pPr marL="914400" indent="0" algn="r">
              <a:buNone/>
              <a:defRPr sz="1800"/>
            </a:lvl3pPr>
            <a:lvl4pPr marL="1371600" indent="0" algn="r">
              <a:buNone/>
              <a:defRPr sz="1800"/>
            </a:lvl4pPr>
            <a:lvl5pPr marL="1828800" indent="0" algn="r">
              <a:buNone/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36048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4"/>
          </p:nvPr>
        </p:nvSpPr>
        <p:spPr>
          <a:xfrm>
            <a:off x="1199322" y="5818188"/>
            <a:ext cx="7190428" cy="354012"/>
          </a:xfrm>
        </p:spPr>
        <p:txBody>
          <a:bodyPr>
            <a:noAutofit/>
          </a:bodyPr>
          <a:lstStyle>
            <a:lvl1pPr marL="0" indent="0" algn="r">
              <a:buNone/>
              <a:defRPr sz="1800"/>
            </a:lvl1pPr>
            <a:lvl2pPr marL="457200" indent="0" algn="r">
              <a:buNone/>
              <a:defRPr sz="1800"/>
            </a:lvl2pPr>
            <a:lvl3pPr marL="914400" indent="0" algn="r">
              <a:buNone/>
              <a:defRPr sz="1800"/>
            </a:lvl3pPr>
            <a:lvl4pPr marL="1371600" indent="0" algn="r">
              <a:buNone/>
              <a:defRPr sz="1800"/>
            </a:lvl4pPr>
            <a:lvl5pPr marL="1828800" indent="0" algn="r">
              <a:buNone/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455875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2614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chtergrond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" r="5286"/>
          <a:stretch/>
        </p:blipFill>
        <p:spPr>
          <a:xfrm rot="5400000" flipH="1">
            <a:off x="1169504" y="-1169505"/>
            <a:ext cx="6858000" cy="9197009"/>
          </a:xfrm>
          <a:prstGeom prst="rect">
            <a:avLst/>
          </a:prstGeom>
        </p:spPr>
      </p:pic>
      <p:sp>
        <p:nvSpPr>
          <p:cNvPr id="8" name="Wit vlak"/>
          <p:cNvSpPr/>
          <p:nvPr userDrawn="1"/>
        </p:nvSpPr>
        <p:spPr>
          <a:xfrm>
            <a:off x="221095" y="189000"/>
            <a:ext cx="8701152" cy="64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Logo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9" y="5991367"/>
            <a:ext cx="618769" cy="57128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6321" y="370000"/>
            <a:ext cx="7670700" cy="1142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322" y="1632537"/>
            <a:ext cx="7670699" cy="400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745" y="63323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41798-A1E7-4418-A50B-9BAD63C8ACFA}" type="datetimeFigureOut">
              <a:rPr lang="nl-NL" smtClean="0"/>
              <a:t>09-01-2023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6705" y="63365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87523" y="6346658"/>
            <a:ext cx="12194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397F0-0EC2-457D-AED8-B33569D07A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54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2" r:id="rId3"/>
    <p:sldLayoutId id="2147483677" r:id="rId4"/>
    <p:sldLayoutId id="2147483674" r:id="rId5"/>
    <p:sldLayoutId id="2147483666" r:id="rId6"/>
    <p:sldLayoutId id="2147483675" r:id="rId7"/>
    <p:sldLayoutId id="2147483667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0"/>
        </a:spcBef>
        <a:buSzPct val="110000"/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460800" indent="-2286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286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286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00" indent="-2286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85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93"/>
    </mc:Choice>
    <mc:Fallback xmlns="">
      <p:transition spd="slow" advTm="1399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Scheikunde nodig?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3033" y="1222263"/>
            <a:ext cx="8517275" cy="2648756"/>
          </a:xfrm>
        </p:spPr>
        <p:txBody>
          <a:bodyPr>
            <a:normAutofit/>
          </a:bodyPr>
          <a:lstStyle/>
          <a:p>
            <a:pPr marL="457200" lvl="1" indent="0">
              <a:buNone/>
              <a:defRPr/>
            </a:pPr>
            <a:r>
              <a:rPr lang="nl-NL" sz="2800" b="1" dirty="0"/>
              <a:t>Niet per se, wel handig en zeker op vwo</a:t>
            </a:r>
          </a:p>
          <a:p>
            <a:pPr marL="457200" lvl="1" indent="0">
              <a:buNone/>
              <a:defRPr/>
            </a:pPr>
            <a:endParaRPr lang="nl-NL" sz="100" b="1" dirty="0"/>
          </a:p>
          <a:p>
            <a:pPr marL="457200" lvl="1" indent="0">
              <a:buNone/>
              <a:defRPr/>
            </a:pPr>
            <a:endParaRPr lang="nl-NL" sz="200" dirty="0"/>
          </a:p>
          <a:p>
            <a:pPr marL="457200" lvl="1" indent="0">
              <a:buNone/>
              <a:defRPr/>
            </a:pPr>
            <a:r>
              <a:rPr lang="nl-NL" sz="2000" u="sng" dirty="0"/>
              <a:t>Onderbouw: </a:t>
            </a:r>
          </a:p>
          <a:p>
            <a:pPr marL="457200" lvl="1" indent="0">
              <a:buNone/>
              <a:defRPr/>
            </a:pPr>
            <a:r>
              <a:rPr lang="nl-NL" sz="1800" dirty="0" err="1"/>
              <a:t>Glucose+zuurstof</a:t>
            </a:r>
            <a:r>
              <a:rPr lang="nl-NL" sz="1800" dirty="0" err="1">
                <a:sym typeface="Wingdings" pitchFamily="2" charset="2"/>
              </a:rPr>
              <a:t>water</a:t>
            </a:r>
            <a:r>
              <a:rPr lang="nl-NL" sz="1800" dirty="0">
                <a:sym typeface="Wingdings" pitchFamily="2" charset="2"/>
              </a:rPr>
              <a:t> + koolstofdioxide + </a:t>
            </a:r>
            <a:r>
              <a:rPr lang="nl-NL" sz="1800" dirty="0">
                <a:solidFill>
                  <a:srgbClr val="FF0000"/>
                </a:solidFill>
                <a:sym typeface="Wingdings" pitchFamily="2" charset="2"/>
              </a:rPr>
              <a:t>Energie</a:t>
            </a:r>
          </a:p>
          <a:p>
            <a:pPr marL="457200" lvl="1" indent="0">
              <a:buNone/>
              <a:defRPr/>
            </a:pPr>
            <a:r>
              <a:rPr lang="nl-NL" sz="2000" u="sng" dirty="0">
                <a:sym typeface="Wingdings" pitchFamily="2" charset="2"/>
              </a:rPr>
              <a:t>Bovenbouw</a:t>
            </a:r>
            <a:r>
              <a:rPr lang="nl-NL" sz="2400" u="sng" dirty="0">
                <a:sym typeface="Wingdings" pitchFamily="2" charset="2"/>
              </a:rPr>
              <a:t>:</a:t>
            </a:r>
          </a:p>
          <a:p>
            <a:pPr marL="457200" lvl="1" indent="0">
              <a:buNone/>
              <a:defRPr/>
            </a:pPr>
            <a:r>
              <a:rPr lang="nl-NL" sz="1800" dirty="0">
                <a:sym typeface="Wingdings" pitchFamily="2" charset="2"/>
              </a:rPr>
              <a:t>C</a:t>
            </a:r>
            <a:r>
              <a:rPr lang="nl-NL" sz="1800" baseline="-25000" dirty="0">
                <a:sym typeface="Wingdings" pitchFamily="2" charset="2"/>
              </a:rPr>
              <a:t>6</a:t>
            </a:r>
            <a:r>
              <a:rPr lang="nl-NL" sz="1800" dirty="0">
                <a:sym typeface="Wingdings" pitchFamily="2" charset="2"/>
              </a:rPr>
              <a:t>H</a:t>
            </a:r>
            <a:r>
              <a:rPr lang="nl-NL" sz="1800" baseline="-25000" dirty="0">
                <a:sym typeface="Wingdings" pitchFamily="2" charset="2"/>
              </a:rPr>
              <a:t>12</a:t>
            </a:r>
            <a:r>
              <a:rPr lang="nl-NL" sz="1800" dirty="0">
                <a:sym typeface="Wingdings" pitchFamily="2" charset="2"/>
              </a:rPr>
              <a:t>O</a:t>
            </a:r>
            <a:r>
              <a:rPr lang="nl-NL" sz="1800" baseline="-25000" dirty="0">
                <a:sym typeface="Wingdings" pitchFamily="2" charset="2"/>
              </a:rPr>
              <a:t>6</a:t>
            </a:r>
            <a:r>
              <a:rPr lang="nl-NL" sz="1800" dirty="0">
                <a:sym typeface="Wingdings" pitchFamily="2" charset="2"/>
              </a:rPr>
              <a:t>+6O</a:t>
            </a:r>
            <a:r>
              <a:rPr lang="nl-NL" sz="1800" baseline="-25000" dirty="0">
                <a:sym typeface="Wingdings" pitchFamily="2" charset="2"/>
              </a:rPr>
              <a:t>2</a:t>
            </a:r>
            <a:r>
              <a:rPr lang="nl-NL" sz="1800" dirty="0">
                <a:sym typeface="Wingdings" pitchFamily="2" charset="2"/>
              </a:rPr>
              <a:t>6H</a:t>
            </a:r>
            <a:r>
              <a:rPr lang="nl-NL" sz="1800" baseline="-25000" dirty="0">
                <a:sym typeface="Wingdings" pitchFamily="2" charset="2"/>
              </a:rPr>
              <a:t>2</a:t>
            </a:r>
            <a:r>
              <a:rPr lang="nl-NL" sz="1800" dirty="0">
                <a:sym typeface="Wingdings" pitchFamily="2" charset="2"/>
              </a:rPr>
              <a:t>O+6CO</a:t>
            </a:r>
            <a:r>
              <a:rPr lang="nl-NL" sz="1800" baseline="-25000" dirty="0">
                <a:sym typeface="Wingdings" pitchFamily="2" charset="2"/>
              </a:rPr>
              <a:t>2</a:t>
            </a:r>
            <a:r>
              <a:rPr lang="nl-NL" sz="2000" baseline="-25000" dirty="0">
                <a:sym typeface="Wingdings" pitchFamily="2" charset="2"/>
              </a:rPr>
              <a:t> </a:t>
            </a:r>
            <a:r>
              <a:rPr lang="nl-NL" sz="2000" dirty="0">
                <a:sym typeface="Wingdings" pitchFamily="2" charset="2"/>
              </a:rPr>
              <a:t>+ ATP</a:t>
            </a:r>
            <a:endParaRPr lang="nl-NL" sz="1800" baseline="-25000" dirty="0">
              <a:sym typeface="Wingdings" pitchFamily="2" charset="2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6F2CBA6-4CE6-5A42-BFBF-EE4621C59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655" y="3731170"/>
            <a:ext cx="4748757" cy="228477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5B3A1F6-07C9-F341-88A4-04C19FE37AD4}"/>
              </a:ext>
            </a:extLst>
          </p:cNvPr>
          <p:cNvSpPr txBox="1"/>
          <p:nvPr/>
        </p:nvSpPr>
        <p:spPr>
          <a:xfrm>
            <a:off x="5831706" y="2980734"/>
            <a:ext cx="27755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u="sng" dirty="0"/>
              <a:t>Havo + vwo: </a:t>
            </a:r>
            <a:br>
              <a:rPr lang="nl-NL" sz="2400" b="1" u="sng" dirty="0"/>
            </a:br>
            <a:r>
              <a:rPr lang="nl-NL" sz="2400" b="1" u="sng" dirty="0"/>
              <a:t>Geen scheikunde?</a:t>
            </a:r>
            <a:endParaRPr lang="nl-NL" sz="2400" b="1" u="sng" dirty="0">
              <a:sym typeface="Wingdings" pitchFamily="2" charset="2"/>
            </a:endParaRPr>
          </a:p>
          <a:p>
            <a:r>
              <a:rPr lang="nl-NL" sz="2400" dirty="0">
                <a:sym typeface="Wingdings" pitchFamily="2" charset="2"/>
              </a:rPr>
              <a:t>-Het is mogelijk, vraagt wel extra inzet!!</a:t>
            </a:r>
          </a:p>
          <a:p>
            <a:r>
              <a:rPr lang="nl-NL" sz="2400" dirty="0">
                <a:sym typeface="Wingdings" pitchFamily="2" charset="2"/>
              </a:rPr>
              <a:t>-enig gevoel voor scheikunde is wel belangrijk</a:t>
            </a:r>
          </a:p>
          <a:p>
            <a:endParaRPr lang="nl-NL" sz="24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64C2F46-C0CA-2118-F4F6-B14262D4D841}"/>
              </a:ext>
            </a:extLst>
          </p:cNvPr>
          <p:cNvSpPr txBox="1"/>
          <p:nvPr/>
        </p:nvSpPr>
        <p:spPr>
          <a:xfrm>
            <a:off x="3268661" y="6089237"/>
            <a:ext cx="53386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Voor het vwo: gesprek met docent biologie</a:t>
            </a:r>
          </a:p>
        </p:txBody>
      </p:sp>
    </p:spTree>
    <p:extLst>
      <p:ext uri="{BB962C8B-B14F-4D97-AF65-F5344CB8AC3E}">
        <p14:creationId xmlns:p14="http://schemas.microsoft.com/office/powerpoint/2010/main" val="190775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934"/>
    </mc:Choice>
    <mc:Fallback xmlns="">
      <p:transition spd="slow" advTm="12593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DDB91F-2B58-4C85-1EC5-5EF4A9925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250" y="348484"/>
            <a:ext cx="8218842" cy="1142952"/>
          </a:xfrm>
        </p:spPr>
        <p:txBody>
          <a:bodyPr/>
          <a:lstStyle/>
          <a:p>
            <a:r>
              <a:rPr lang="nl-NL" dirty="0"/>
              <a:t>VWO: Hiervan moet je niet schrikken</a:t>
            </a:r>
          </a:p>
        </p:txBody>
      </p:sp>
      <p:pic>
        <p:nvPicPr>
          <p:cNvPr id="5" name="Tijdelijke aanduiding voor inhoud 4" descr="Afbeelding met kaart&#10;&#10;Automatisch gegenereerde beschrijving">
            <a:extLst>
              <a:ext uri="{FF2B5EF4-FFF2-40B4-BE49-F238E27FC236}">
                <a16:creationId xmlns:a16="http://schemas.microsoft.com/office/drawing/2014/main" id="{846B6366-DA9D-53EB-E765-2F864C4211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57" y="1347069"/>
            <a:ext cx="6088828" cy="5008298"/>
          </a:xfrm>
        </p:spPr>
      </p:pic>
    </p:spTree>
    <p:extLst>
      <p:ext uri="{BB962C8B-B14F-4D97-AF65-F5344CB8AC3E}">
        <p14:creationId xmlns:p14="http://schemas.microsoft.com/office/powerpoint/2010/main" val="3665214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038D1E-616A-6745-AFC0-D09160D51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Vervolgopleidingen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73AEE5-B754-6A4C-B832-4426ACB5E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Gezondheid/Medisch</a:t>
            </a:r>
          </a:p>
          <a:p>
            <a:r>
              <a:rPr lang="nl-NL" dirty="0"/>
              <a:t>Landbouw/tuinbouw/veeteelt/natuur/milieu</a:t>
            </a:r>
          </a:p>
          <a:p>
            <a:r>
              <a:rPr lang="nl-NL" dirty="0"/>
              <a:t>Biotechnologie/voedingsmiddelentechnologie</a:t>
            </a:r>
          </a:p>
          <a:p>
            <a:r>
              <a:rPr lang="nl-NL" dirty="0"/>
              <a:t>Laboratoriumonderzoek</a:t>
            </a:r>
          </a:p>
          <a:p>
            <a:r>
              <a:rPr lang="nl-NL" dirty="0"/>
              <a:t>Bio-informatica</a:t>
            </a:r>
          </a:p>
          <a:p>
            <a:r>
              <a:rPr lang="nl-NL" dirty="0"/>
              <a:t>PABO</a:t>
            </a:r>
            <a:br>
              <a:rPr lang="nl-NL" dirty="0"/>
            </a:b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7934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98"/>
    </mc:Choice>
    <mc:Fallback xmlns="">
      <p:transition spd="slow" advTm="5769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C1F995-E28D-3447-BF50-905E49B60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Samengevat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1AFA42-42A7-EC47-A66F-BCCD55EE2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Biologie leert je veel over de manier waarop de natuur en het menselijk lichaam werkt</a:t>
            </a:r>
          </a:p>
          <a:p>
            <a:r>
              <a:rPr lang="nl-NL" dirty="0"/>
              <a:t>Het niveau is uitdagend en te doen</a:t>
            </a:r>
          </a:p>
          <a:p>
            <a:r>
              <a:rPr lang="nl-NL" dirty="0"/>
              <a:t>Inzet in les en thuis is vereist </a:t>
            </a:r>
          </a:p>
        </p:txBody>
      </p:sp>
    </p:spTree>
    <p:extLst>
      <p:ext uri="{BB962C8B-B14F-4D97-AF65-F5344CB8AC3E}">
        <p14:creationId xmlns:p14="http://schemas.microsoft.com/office/powerpoint/2010/main" val="183929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4129"/>
    </mc:Choice>
    <mc:Fallback xmlns="">
      <p:transition advTm="9412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476503" y="1132278"/>
            <a:ext cx="3629346" cy="3305799"/>
          </a:xfrm>
        </p:spPr>
        <p:txBody>
          <a:bodyPr>
            <a:normAutofit fontScale="90000"/>
          </a:bodyPr>
          <a:lstStyle/>
          <a:p>
            <a:r>
              <a:rPr lang="nl-NL" altLang="nl-NL" sz="5400" dirty="0"/>
              <a:t>Biologie in de bovenbouw havo / vwo</a:t>
            </a:r>
            <a:endParaRPr lang="nl-NL" dirty="0"/>
          </a:p>
        </p:txBody>
      </p:sp>
      <p:pic>
        <p:nvPicPr>
          <p:cNvPr id="13" name="Afbeelding 12" descr="Afbeelding met tekst&#10;&#10;Automatisch gegenereerde beschrijving">
            <a:extLst>
              <a:ext uri="{FF2B5EF4-FFF2-40B4-BE49-F238E27FC236}">
                <a16:creationId xmlns:a16="http://schemas.microsoft.com/office/drawing/2014/main" id="{20A3D398-BFE0-904D-8E38-ABEACC069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23" y="360276"/>
            <a:ext cx="3499024" cy="539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7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4"/>
    </mc:Choice>
    <mc:Fallback xmlns="">
      <p:transition spd="slow" advTm="1273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Biologie in de bovenbouw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l-NL" altLang="nl-NL" sz="3200" b="1" dirty="0"/>
          </a:p>
          <a:p>
            <a:pPr>
              <a:defRPr/>
            </a:pPr>
            <a:r>
              <a:rPr lang="nl-NL" altLang="nl-NL" sz="3200" b="1" dirty="0"/>
              <a:t>Onderwerpen</a:t>
            </a:r>
          </a:p>
          <a:p>
            <a:pPr>
              <a:defRPr/>
            </a:pPr>
            <a:r>
              <a:rPr lang="nl-NL" altLang="nl-NL" sz="3200" b="1" dirty="0"/>
              <a:t>Verschil onderbouw-bovenbouw</a:t>
            </a:r>
          </a:p>
          <a:p>
            <a:pPr>
              <a:defRPr/>
            </a:pPr>
            <a:r>
              <a:rPr lang="nl-NL" altLang="nl-NL" sz="3200" b="1" dirty="0"/>
              <a:t>Wat moet je doen?</a:t>
            </a:r>
          </a:p>
          <a:p>
            <a:pPr>
              <a:defRPr/>
            </a:pPr>
            <a:r>
              <a:rPr lang="nl-NL" altLang="nl-NL" sz="3200" b="1" dirty="0"/>
              <a:t>Scheikunde nodig?</a:t>
            </a:r>
          </a:p>
          <a:p>
            <a:pPr>
              <a:defRPr/>
            </a:pPr>
            <a:r>
              <a:rPr lang="nl-NL" altLang="nl-NL" sz="3200" b="1" dirty="0"/>
              <a:t>Vervolgopleidingen</a:t>
            </a:r>
          </a:p>
          <a:p>
            <a:pPr>
              <a:defRPr/>
            </a:pPr>
            <a:endParaRPr lang="nl-NL" sz="3200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9749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19"/>
    </mc:Choice>
    <mc:Fallback xmlns="">
      <p:transition spd="slow" advTm="3251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Onderwerpen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nl-NL" sz="3200" b="1" dirty="0"/>
              <a:t>Menselijke fysiologie</a:t>
            </a:r>
          </a:p>
          <a:p>
            <a:pPr>
              <a:defRPr/>
            </a:pPr>
            <a:r>
              <a:rPr lang="nl-NL" sz="3200" b="1" dirty="0"/>
              <a:t>Ecologie</a:t>
            </a:r>
          </a:p>
          <a:p>
            <a:pPr>
              <a:defRPr/>
            </a:pPr>
            <a:r>
              <a:rPr lang="nl-NL" sz="3200" b="1" dirty="0"/>
              <a:t>Planten fysiologie</a:t>
            </a:r>
          </a:p>
          <a:p>
            <a:pPr>
              <a:defRPr/>
            </a:pPr>
            <a:r>
              <a:rPr lang="nl-NL" sz="3200" b="1" dirty="0"/>
              <a:t>DNA &amp; Genetica</a:t>
            </a:r>
          </a:p>
          <a:p>
            <a:pPr>
              <a:defRPr/>
            </a:pPr>
            <a:r>
              <a:rPr lang="nl-NL" sz="3200" b="1" dirty="0"/>
              <a:t>Gedrag</a:t>
            </a:r>
          </a:p>
          <a:p>
            <a:pPr>
              <a:defRPr/>
            </a:pPr>
            <a:endParaRPr lang="nl-NL" sz="3200" b="1" dirty="0"/>
          </a:p>
          <a:p>
            <a:pPr marL="0" indent="0">
              <a:buNone/>
              <a:defRPr/>
            </a:pPr>
            <a:r>
              <a:rPr lang="nl-NL" sz="3200" b="1" dirty="0"/>
              <a:t>eigenlijk dezelfde onderwerpen als in de onderbouw </a:t>
            </a:r>
            <a:r>
              <a:rPr lang="nl-NL" sz="3200" b="1" dirty="0">
                <a:sym typeface="Wingdings" pitchFamily="2" charset="2"/>
              </a:rPr>
              <a:t> Wat is het verschil dan?</a:t>
            </a:r>
            <a:endParaRPr lang="nl-NL" sz="3200" b="1" dirty="0"/>
          </a:p>
          <a:p>
            <a:pPr>
              <a:defRPr/>
            </a:pPr>
            <a:endParaRPr lang="nl-NL" sz="3200" b="1" dirty="0"/>
          </a:p>
          <a:p>
            <a:pPr marL="0" indent="0">
              <a:buNone/>
              <a:defRPr/>
            </a:pPr>
            <a:endParaRPr lang="nl-NL" sz="3200" b="1" dirty="0"/>
          </a:p>
          <a:p>
            <a:pPr marL="0" indent="0">
              <a:buNone/>
              <a:defRPr/>
            </a:pP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185354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620"/>
    </mc:Choice>
    <mc:Fallback xmlns="">
      <p:transition spd="slow" advTm="11762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Verschil onderbouw-bovenbouw</a:t>
            </a:r>
          </a:p>
        </p:txBody>
      </p:sp>
      <p:pic>
        <p:nvPicPr>
          <p:cNvPr id="8" name="Afbeelding 7" descr="Afbeelding met tekst, kaart&#10;&#10;Automatisch gegenereerde beschrijving">
            <a:extLst>
              <a:ext uri="{FF2B5EF4-FFF2-40B4-BE49-F238E27FC236}">
                <a16:creationId xmlns:a16="http://schemas.microsoft.com/office/drawing/2014/main" id="{3965F260-E6DB-AF4D-AAF7-F36B0B9AC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07" y="1260089"/>
            <a:ext cx="6066745" cy="221918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2177D35-BD10-0646-8844-C9AF5EC86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486" y="4010605"/>
            <a:ext cx="6266985" cy="2345092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FDD2A54A-C444-F74E-B6C2-B72D1567D267}"/>
              </a:ext>
            </a:extLst>
          </p:cNvPr>
          <p:cNvSpPr txBox="1"/>
          <p:nvPr/>
        </p:nvSpPr>
        <p:spPr>
          <a:xfrm>
            <a:off x="3571270" y="3514456"/>
            <a:ext cx="1717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Verdieping</a:t>
            </a:r>
          </a:p>
        </p:txBody>
      </p:sp>
      <p:sp>
        <p:nvSpPr>
          <p:cNvPr id="12" name="Pijl omlaag 11">
            <a:extLst>
              <a:ext uri="{FF2B5EF4-FFF2-40B4-BE49-F238E27FC236}">
                <a16:creationId xmlns:a16="http://schemas.microsoft.com/office/drawing/2014/main" id="{E100CB24-7142-0A45-A4B2-34683EA89F0F}"/>
              </a:ext>
            </a:extLst>
          </p:cNvPr>
          <p:cNvSpPr/>
          <p:nvPr/>
        </p:nvSpPr>
        <p:spPr>
          <a:xfrm>
            <a:off x="2698594" y="3457445"/>
            <a:ext cx="872676" cy="61901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668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74"/>
    </mc:Choice>
    <mc:Fallback xmlns="">
      <p:transition spd="slow" advTm="8657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EEE7D8-F860-FC4F-8B52-D277FB335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Verschil havo-vwo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E220BFF-FEA2-6A44-9888-D0782FEAA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Verdere verdieping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ADC5934-4D71-654C-BCAC-DEEE5B1A9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165" y="1430759"/>
            <a:ext cx="4034856" cy="484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09"/>
    </mc:Choice>
    <mc:Fallback xmlns="">
      <p:transition spd="slow" advTm="4860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F054A2A-AD30-FA4F-8011-460FF9EF8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Complexere </a:t>
            </a:r>
            <a:r>
              <a:rPr lang="nl-NL" dirty="0" err="1"/>
              <a:t>inzichtsvragen</a:t>
            </a:r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566646FF-AFA7-964B-ABF8-781169EBB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21" y="1861125"/>
            <a:ext cx="7465187" cy="381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8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505"/>
    </mc:Choice>
    <mc:Fallback xmlns="">
      <p:transition spd="slow" advTm="13050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Meer stof </a:t>
            </a:r>
            <a:r>
              <a:rPr lang="nl-NL" b="0" i="1" dirty="0"/>
              <a:t>met veel detail!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36322" y="1304818"/>
            <a:ext cx="7670699" cy="4972692"/>
          </a:xfrm>
        </p:spPr>
        <p:txBody>
          <a:bodyPr>
            <a:normAutofit fontScale="77500" lnSpcReduction="20000"/>
          </a:bodyPr>
          <a:lstStyle/>
          <a:p>
            <a:pPr lvl="1">
              <a:defRPr/>
            </a:pPr>
            <a:r>
              <a:rPr lang="nl-NL" sz="3200" b="1" dirty="0"/>
              <a:t>Onderbouwtoets: 1 hoofdstuk</a:t>
            </a:r>
          </a:p>
          <a:p>
            <a:pPr lvl="2">
              <a:defRPr/>
            </a:pPr>
            <a:r>
              <a:rPr lang="nl-NL" sz="2600" i="1" dirty="0"/>
              <a:t>Bloedsomloop/Hart</a:t>
            </a:r>
          </a:p>
          <a:p>
            <a:pPr lvl="2">
              <a:defRPr/>
            </a:pPr>
            <a:r>
              <a:rPr lang="nl-NL" sz="2600" i="1" dirty="0"/>
              <a:t>Ademhaling</a:t>
            </a:r>
          </a:p>
          <a:p>
            <a:pPr marL="2286000" lvl="5" indent="0">
              <a:buNone/>
              <a:defRPr/>
            </a:pPr>
            <a:endParaRPr lang="nl-NL" sz="2400" b="1" i="1" dirty="0"/>
          </a:p>
          <a:p>
            <a:pPr lvl="1">
              <a:defRPr/>
            </a:pPr>
            <a:r>
              <a:rPr lang="nl-NL" sz="3200" b="1" dirty="0"/>
              <a:t>Bovenbouwtoets:</a:t>
            </a:r>
            <a:endParaRPr lang="nl-NL" sz="2400" b="1" i="1" dirty="0"/>
          </a:p>
          <a:p>
            <a:pPr lvl="2">
              <a:defRPr/>
            </a:pPr>
            <a:r>
              <a:rPr lang="nl-NL" sz="2600" u="sng" dirty="0"/>
              <a:t>4H: 2 hoofdstukken 	4A: +/- 2 hoofdstukken</a:t>
            </a:r>
          </a:p>
          <a:p>
            <a:pPr lvl="3">
              <a:defRPr/>
            </a:pPr>
            <a:r>
              <a:rPr lang="nl-NL" sz="2400" i="1" dirty="0"/>
              <a:t>Gedrag</a:t>
            </a:r>
          </a:p>
          <a:p>
            <a:pPr lvl="3">
              <a:defRPr/>
            </a:pPr>
            <a:r>
              <a:rPr lang="nl-NL" sz="2400" i="1" dirty="0"/>
              <a:t>Genetica </a:t>
            </a:r>
          </a:p>
          <a:p>
            <a:pPr lvl="3">
              <a:defRPr/>
            </a:pPr>
            <a:endParaRPr lang="nl-NL" sz="2400" i="1" dirty="0"/>
          </a:p>
          <a:p>
            <a:pPr lvl="2">
              <a:defRPr/>
            </a:pPr>
            <a:r>
              <a:rPr lang="nl-NL" sz="2600" u="sng" dirty="0"/>
              <a:t>5H: 5 hoofdstukken 	5A: +/- 5 hoofdstukken</a:t>
            </a:r>
            <a:endParaRPr lang="nl-NL" sz="1900" u="sng" dirty="0"/>
          </a:p>
          <a:p>
            <a:pPr lvl="3">
              <a:defRPr/>
            </a:pPr>
            <a:r>
              <a:rPr lang="nl-NL" sz="2200" i="1" dirty="0"/>
              <a:t>Bloedsomloop		- 2 nieuwe hoofdstukken</a:t>
            </a:r>
          </a:p>
          <a:p>
            <a:pPr lvl="3">
              <a:defRPr/>
            </a:pPr>
            <a:r>
              <a:rPr lang="nl-NL" sz="2400" i="1" dirty="0"/>
              <a:t>Ademhaling</a:t>
            </a:r>
          </a:p>
          <a:p>
            <a:pPr lvl="3">
              <a:defRPr/>
            </a:pPr>
            <a:r>
              <a:rPr lang="nl-NL" sz="2400" i="1" dirty="0"/>
              <a:t>Afweer			</a:t>
            </a:r>
            <a:r>
              <a:rPr lang="nl-NL" sz="2600" u="sng" dirty="0"/>
              <a:t>6A:  +/- 6 hoofdstukken</a:t>
            </a:r>
            <a:endParaRPr lang="nl-NL" sz="2600" i="1" dirty="0"/>
          </a:p>
          <a:p>
            <a:pPr lvl="3">
              <a:defRPr/>
            </a:pPr>
            <a:r>
              <a:rPr lang="nl-NL" sz="2400" i="1" dirty="0"/>
              <a:t>Gedrag			- 2 nieuwe hoofdstukken</a:t>
            </a:r>
          </a:p>
          <a:p>
            <a:pPr lvl="3">
              <a:defRPr/>
            </a:pPr>
            <a:r>
              <a:rPr lang="nl-NL" sz="2400" i="1" dirty="0"/>
              <a:t>Evolutie</a:t>
            </a:r>
          </a:p>
        </p:txBody>
      </p:sp>
    </p:spTree>
    <p:extLst>
      <p:ext uri="{BB962C8B-B14F-4D97-AF65-F5344CB8AC3E}">
        <p14:creationId xmlns:p14="http://schemas.microsoft.com/office/powerpoint/2010/main" val="144534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641"/>
    </mc:Choice>
    <mc:Fallback xmlns="">
      <p:transition spd="slow" advTm="12764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moet je doen?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36322" y="1363441"/>
            <a:ext cx="7670699" cy="4839127"/>
          </a:xfrm>
        </p:spPr>
        <p:txBody>
          <a:bodyPr>
            <a:normAutofit fontScale="77500" lnSpcReduction="20000"/>
          </a:bodyPr>
          <a:lstStyle/>
          <a:p>
            <a:pPr marL="971550" lvl="1" indent="-514350">
              <a:buAutoNum type="arabicPeriod"/>
              <a:defRPr/>
            </a:pPr>
            <a:r>
              <a:rPr lang="nl-NL" altLang="nl-NL" sz="3200" b="1" dirty="0"/>
              <a:t>Kennis leren </a:t>
            </a:r>
          </a:p>
          <a:p>
            <a:pPr marL="1605600" lvl="4" indent="-457200">
              <a:defRPr/>
            </a:pPr>
            <a:r>
              <a:rPr lang="nl-NL" altLang="nl-NL" sz="2400" b="1" dirty="0">
                <a:sym typeface="Wingdings" pitchFamily="2" charset="2"/>
              </a:rPr>
              <a:t>Anatomie</a:t>
            </a:r>
          </a:p>
          <a:p>
            <a:pPr marL="1605600" lvl="4" indent="-457200">
              <a:defRPr/>
            </a:pPr>
            <a:r>
              <a:rPr lang="nl-NL" altLang="nl-NL" sz="2400" b="1" dirty="0">
                <a:sym typeface="Wingdings" pitchFamily="2" charset="2"/>
              </a:rPr>
              <a:t>Functie</a:t>
            </a:r>
          </a:p>
          <a:p>
            <a:pPr marL="1605600" lvl="4" indent="-457200">
              <a:defRPr/>
            </a:pPr>
            <a:r>
              <a:rPr lang="nl-NL" altLang="nl-NL" sz="2400" b="1" dirty="0">
                <a:sym typeface="Wingdings" pitchFamily="2" charset="2"/>
              </a:rPr>
              <a:t>Vaktermen</a:t>
            </a:r>
          </a:p>
          <a:p>
            <a:pPr marL="1260900" lvl="3" indent="-342900">
              <a:buFont typeface="Wingdings" pitchFamily="2" charset="2"/>
              <a:buChar char="à"/>
              <a:defRPr/>
            </a:pPr>
            <a:r>
              <a:rPr lang="nl-NL" altLang="nl-NL" sz="2400" b="1" i="1" dirty="0">
                <a:sym typeface="Wingdings" pitchFamily="2" charset="2"/>
              </a:rPr>
              <a:t>Leren leren leren</a:t>
            </a:r>
          </a:p>
          <a:p>
            <a:pPr marL="918000" lvl="3" indent="0">
              <a:buNone/>
              <a:defRPr/>
            </a:pPr>
            <a:endParaRPr lang="nl-NL" altLang="nl-NL" sz="2400" b="1" i="1" dirty="0">
              <a:sym typeface="Wingdings" pitchFamily="2" charset="2"/>
            </a:endParaRPr>
          </a:p>
          <a:p>
            <a:pPr marL="971550" lvl="1" indent="-514350">
              <a:buAutoNum type="arabicPeriod"/>
              <a:defRPr/>
            </a:pPr>
            <a:r>
              <a:rPr lang="nl-NL" altLang="nl-NL" sz="3200" b="1" dirty="0">
                <a:sym typeface="Wingdings" pitchFamily="2" charset="2"/>
              </a:rPr>
              <a:t>Begrijpen</a:t>
            </a:r>
          </a:p>
          <a:p>
            <a:pPr marL="1662750" lvl="4" indent="-514350">
              <a:defRPr/>
            </a:pPr>
            <a:r>
              <a:rPr lang="nl-NL" altLang="nl-NL" sz="2400" b="1" dirty="0">
                <a:sym typeface="Wingdings" pitchFamily="2" charset="2"/>
              </a:rPr>
              <a:t>Kennis in nieuw situaties toepassen</a:t>
            </a:r>
          </a:p>
          <a:p>
            <a:pPr marL="1662750" lvl="4" indent="-514350">
              <a:defRPr/>
            </a:pPr>
            <a:r>
              <a:rPr lang="nl-NL" altLang="nl-NL" sz="2400" b="1" dirty="0">
                <a:sym typeface="Wingdings" pitchFamily="2" charset="2"/>
              </a:rPr>
              <a:t>Verbanden zien (oorzaak  gevolg)</a:t>
            </a:r>
          </a:p>
          <a:p>
            <a:pPr marL="1491300" lvl="4" indent="-342900">
              <a:buFont typeface="Wingdings" pitchFamily="2" charset="2"/>
              <a:buChar char="à"/>
              <a:defRPr/>
            </a:pPr>
            <a:r>
              <a:rPr lang="nl-NL" altLang="nl-NL" sz="2400" b="1" i="1" dirty="0">
                <a:sym typeface="Wingdings" pitchFamily="2" charset="2"/>
              </a:rPr>
              <a:t>Oefenen Oefenen Oefenen</a:t>
            </a:r>
            <a:br>
              <a:rPr lang="nl-NL" altLang="nl-NL" sz="2400" b="1" i="1" dirty="0">
                <a:sym typeface="Wingdings" pitchFamily="2" charset="2"/>
              </a:rPr>
            </a:br>
            <a:endParaRPr lang="nl-NL" altLang="nl-NL" sz="2400" b="1" i="1" dirty="0">
              <a:sym typeface="Wingdings" pitchFamily="2" charset="2"/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nl-NL" altLang="nl-NL" sz="3200" b="1" dirty="0">
                <a:sym typeface="Wingdings" pitchFamily="2" charset="2"/>
              </a:rPr>
              <a:t>Goed formuleren</a:t>
            </a:r>
          </a:p>
          <a:p>
            <a:pPr marL="1605600" lvl="4" indent="-457200">
              <a:defRPr/>
            </a:pPr>
            <a:r>
              <a:rPr lang="nl-NL" altLang="nl-NL" sz="2500" b="1" dirty="0">
                <a:sym typeface="Wingdings" pitchFamily="2" charset="2"/>
              </a:rPr>
              <a:t>Met gebruik van kennis en begrip antwoorden goed opschrijven</a:t>
            </a:r>
          </a:p>
          <a:p>
            <a:pPr marL="1148400" lvl="4" indent="0">
              <a:buNone/>
              <a:defRPr/>
            </a:pPr>
            <a:r>
              <a:rPr lang="nl-NL" altLang="nl-NL" sz="2500" b="1" dirty="0">
                <a:sym typeface="Wingdings" pitchFamily="2" charset="2"/>
              </a:rPr>
              <a:t> </a:t>
            </a:r>
            <a:r>
              <a:rPr lang="nl-NL" altLang="nl-NL" sz="2500" b="1" i="1" dirty="0">
                <a:sym typeface="Wingdings" pitchFamily="2" charset="2"/>
              </a:rPr>
              <a:t>Oefenen </a:t>
            </a:r>
            <a:r>
              <a:rPr lang="nl-NL" altLang="nl-NL" sz="2300" b="1" i="1" dirty="0">
                <a:sym typeface="Wingdings" pitchFamily="2" charset="2"/>
              </a:rPr>
              <a:t>Oefenen Oefenen</a:t>
            </a:r>
            <a:endParaRPr lang="nl-NL" altLang="nl-NL" sz="2500" b="1" i="1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3554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95"/>
    </mc:Choice>
    <mc:Fallback xmlns="">
      <p:transition spd="slow" advTm="106495"/>
    </mc:Fallback>
  </mc:AlternateContent>
</p:sld>
</file>

<file path=ppt/theme/theme1.xml><?xml version="1.0" encoding="utf-8"?>
<a:theme xmlns:a="http://schemas.openxmlformats.org/drawingml/2006/main" name="Kantoorthema">
  <a:themeElements>
    <a:clrScheme name="NIftarlake">
      <a:dk1>
        <a:srgbClr val="0A1A5C"/>
      </a:dk1>
      <a:lt1>
        <a:sysClr val="window" lastClr="FFFFFF"/>
      </a:lt1>
      <a:dk2>
        <a:srgbClr val="44546A"/>
      </a:dk2>
      <a:lt2>
        <a:srgbClr val="E7E6E6"/>
      </a:lt2>
      <a:accent1>
        <a:srgbClr val="154A91"/>
      </a:accent1>
      <a:accent2>
        <a:srgbClr val="E26141"/>
      </a:accent2>
      <a:accent3>
        <a:srgbClr val="A5A5A5"/>
      </a:accent3>
      <a:accent4>
        <a:srgbClr val="FFC000"/>
      </a:accent4>
      <a:accent5>
        <a:srgbClr val="154A91"/>
      </a:accent5>
      <a:accent6>
        <a:srgbClr val="009BA1"/>
      </a:accent6>
      <a:hlink>
        <a:srgbClr val="009BA1"/>
      </a:hlink>
      <a:folHlink>
        <a:srgbClr val="009BA1"/>
      </a:folHlink>
    </a:clrScheme>
    <a:fontScheme name="Niftarlak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ftarlake presentatie V2a.potx" id="{ACCB8DD2-F3CA-4C2D-A335-33E09CF4DDBE}" vid="{363A027B-735F-4D2E-9292-3E51388E8A8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96F9D58E11CA4389A85E497BDE9A33" ma:contentTypeVersion="18" ma:contentTypeDescription="Een nieuw document maken." ma:contentTypeScope="" ma:versionID="bd05b179ab9fdef31e0ae8eb7b056185">
  <xsd:schema xmlns:xsd="http://www.w3.org/2001/XMLSchema" xmlns:xs="http://www.w3.org/2001/XMLSchema" xmlns:p="http://schemas.microsoft.com/office/2006/metadata/properties" xmlns:ns2="63cc5f53-95b1-4bae-9339-83b3346e6055" xmlns:ns3="75646cc3-dafe-46cb-ad8a-0c1662b34ce6" targetNamespace="http://schemas.microsoft.com/office/2006/metadata/properties" ma:root="true" ma:fieldsID="5a9ef247f8d6e1bbf3c6deb2d4188737" ns2:_="" ns3:_="">
    <xsd:import namespace="63cc5f53-95b1-4bae-9339-83b3346e6055"/>
    <xsd:import namespace="75646cc3-dafe-46cb-ad8a-0c1662b34ce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cc5f53-95b1-4bae-9339-83b3346e6055" elementFormDefault="qualified">
    <xsd:import namespace="http://schemas.microsoft.com/office/2006/documentManagement/types"/>
    <xsd:import namespace="http://schemas.microsoft.com/office/infopath/2007/PartnerControls"/>
    <xsd:element name="SharedWithUsers" ma:index="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fa0a59a8-528d-4c27-96a3-8b3920f088e9}" ma:internalName="TaxCatchAll" ma:showField="CatchAllData" ma:web="63cc5f53-95b1-4bae-9339-83b3346e605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646cc3-dafe-46cb-ad8a-0c1662b34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9" nillable="true" ma:displayName="Tags" ma:internalName="MediaServiceAutoTags" ma:readOnly="true">
      <xsd:simpleType>
        <xsd:restriction base="dms:Text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Afbeeldingtags" ma:readOnly="false" ma:fieldId="{5cf76f15-5ced-4ddc-b409-7134ff3c332f}" ma:taxonomyMulti="true" ma:sspId="dde8ed53-59b2-4452-b431-ba5103509b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4" ma:displayName="Inhoudstype"/>
        <xsd:element ref="dc:title" minOccurs="0" maxOccurs="1" ma:index="3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5646cc3-dafe-46cb-ad8a-0c1662b34ce6">
      <Terms xmlns="http://schemas.microsoft.com/office/infopath/2007/PartnerControls"/>
    </lcf76f155ced4ddcb4097134ff3c332f>
    <TaxCatchAll xmlns="63cc5f53-95b1-4bae-9339-83b3346e6055" xsi:nil="true"/>
  </documentManagement>
</p:properties>
</file>

<file path=customXml/itemProps1.xml><?xml version="1.0" encoding="utf-8"?>
<ds:datastoreItem xmlns:ds="http://schemas.openxmlformats.org/officeDocument/2006/customXml" ds:itemID="{DDE61EBD-5DEF-417D-84F9-270A2E6FA72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1D0E634-2828-48EC-9CE5-74AF966393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cc5f53-95b1-4bae-9339-83b3346e6055"/>
    <ds:schemaRef ds:uri="75646cc3-dafe-46cb-ad8a-0c1662b34c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70EB6A7-5171-47C3-ABE7-81B11E8D90CD}">
  <ds:schemaRefs>
    <ds:schemaRef ds:uri="http://schemas.microsoft.com/office/2006/metadata/properties"/>
    <ds:schemaRef ds:uri="http://purl.org/dc/terms/"/>
    <ds:schemaRef ds:uri="http://purl.org/dc/dcmitype/"/>
    <ds:schemaRef ds:uri="http://purl.org/dc/elements/1.1/"/>
    <ds:schemaRef ds:uri="75646cc3-dafe-46cb-ad8a-0c1662b34ce6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63cc5f53-95b1-4bae-9339-83b3346e605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Niftarlake presentatie V2</Template>
  <TotalTime>618</TotalTime>
  <Words>289</Words>
  <Application>Microsoft Macintosh PowerPoint</Application>
  <PresentationFormat>Diavoorstelling (4:3)</PresentationFormat>
  <Paragraphs>76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Arial</vt:lpstr>
      <vt:lpstr>Trebuchet MS</vt:lpstr>
      <vt:lpstr>Wingdings</vt:lpstr>
      <vt:lpstr>Kantoorthema</vt:lpstr>
      <vt:lpstr>PowerPoint-presentatie</vt:lpstr>
      <vt:lpstr>Biologie in de bovenbouw havo / vwo</vt:lpstr>
      <vt:lpstr>Biologie in de bovenbouw</vt:lpstr>
      <vt:lpstr>Onderwerpen</vt:lpstr>
      <vt:lpstr>Verschil onderbouw-bovenbouw</vt:lpstr>
      <vt:lpstr>Verschil havo-vwo</vt:lpstr>
      <vt:lpstr>Complexere inzichtsvragen</vt:lpstr>
      <vt:lpstr>Meer stof met veel detail!</vt:lpstr>
      <vt:lpstr>Wat moet je doen?</vt:lpstr>
      <vt:lpstr>Scheikunde nodig?</vt:lpstr>
      <vt:lpstr>VWO: Hiervan moet je niet schrikken</vt:lpstr>
      <vt:lpstr>Vervolgopleidingen</vt:lpstr>
      <vt:lpstr>Samengevat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Lorette Kraaijenbrink</dc:creator>
  <cp:lastModifiedBy>Oscar van Son</cp:lastModifiedBy>
  <cp:revision>93</cp:revision>
  <cp:lastPrinted>2018-02-06T14:40:21Z</cp:lastPrinted>
  <dcterms:created xsi:type="dcterms:W3CDTF">2017-03-09T16:58:20Z</dcterms:created>
  <dcterms:modified xsi:type="dcterms:W3CDTF">2023-01-09T10:32:33Z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0x010100D096F9D58E11CA4389A85E497BDE9A33</vt:lpwstr>
  </property>
  <property fmtid="{D5CDD505-2E9C-101B-9397-08002B2CF9AE}" pid="3" name="_ExtendedDescription">
    <vt:lpwstr/>
  </property>
  <property fmtid="{D5CDD505-2E9C-101B-9397-08002B2CF9AE}" pid="4" name="MediaServiceImageTags">
    <vt:lpwstr/>
  </property>
</Properties>
</file>